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井出 晴子" initials="井出" lastIdx="3" clrIdx="0">
    <p:extLst>
      <p:ext uri="{19B8F6BF-5375-455C-9EA6-DF929625EA0E}">
        <p15:presenceInfo xmlns:p15="http://schemas.microsoft.com/office/powerpoint/2012/main" userId="S-1-5-21-1809751164-955664427-383306396-11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1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FB379-560B-478C-BE82-D4BB849A3E6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1A0D5-610E-49DB-99CA-993C7FE62D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8283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7D9BE-1F8E-4CE4-BF2B-CE96D57E63E1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2428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60FF-43DB-4D7E-9370-FF4DDCA97366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0069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28B4C-05C1-4327-84C8-6A7EA7E052FA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5526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04289-0C1C-4D84-A032-B5AAC25AEA49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6687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40847-4D1B-4D17-B67B-A1F91306C029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8473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7FA2B-CEDA-4A20-BE30-AFC786A890FA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14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DCC27-9FF9-4129-9467-9BB422414E2C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8161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F0D0C-D468-4A92-B2B8-E9BC117EC5B3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1433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89E0D-1685-44E0-BF56-ED7D17567109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5784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3662C-F875-4E5C-99B9-1A2E41EBC52D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8049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AE2F7-991F-4785-ABC2-CC2130D7E74C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8561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0D10C-3784-4662-8B13-B9D68AFDB3BF}" type="datetime1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DD149-262F-4631-8131-8433E893BA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137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2C76791-BD59-47BE-A365-2A45B4FE5F49}"/>
              </a:ext>
            </a:extLst>
          </p:cNvPr>
          <p:cNvSpPr/>
          <p:nvPr/>
        </p:nvSpPr>
        <p:spPr>
          <a:xfrm>
            <a:off x="0" y="0"/>
            <a:ext cx="12192000" cy="1099038"/>
          </a:xfrm>
          <a:prstGeom prst="rect">
            <a:avLst/>
          </a:prstGeom>
          <a:solidFill>
            <a:srgbClr val="0061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ja-JP" altLang="en-US" sz="24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論文名</a:t>
            </a:r>
            <a:endParaRPr lang="en-US" altLang="ja-JP" sz="24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ts val="4200"/>
              </a:lnSpc>
            </a:pPr>
            <a:r>
              <a:rPr lang="ja-JP" altLang="en-US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著者名</a:t>
            </a:r>
            <a:endParaRPr lang="en-US" altLang="ja-JP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吹き出し: 角を丸めた四角形 8">
            <a:extLst>
              <a:ext uri="{FF2B5EF4-FFF2-40B4-BE49-F238E27FC236}">
                <a16:creationId xmlns:a16="http://schemas.microsoft.com/office/drawing/2014/main" id="{1C283E3F-5ABF-46C7-8631-7A149F5C5F18}"/>
              </a:ext>
            </a:extLst>
          </p:cNvPr>
          <p:cNvSpPr/>
          <p:nvPr/>
        </p:nvSpPr>
        <p:spPr>
          <a:xfrm>
            <a:off x="1676399" y="1206912"/>
            <a:ext cx="2206870" cy="422031"/>
          </a:xfrm>
          <a:prstGeom prst="wedgeRoundRectCallout">
            <a:avLst>
              <a:gd name="adj1" fmla="val 124279"/>
              <a:gd name="adj2" fmla="val -247916"/>
              <a:gd name="adj3" fmla="val 16667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論文名 </a:t>
            </a:r>
            <a:r>
              <a:rPr kumimoji="1" lang="en-US" altLang="ja-JP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kumimoji="1" lang="en-US" altLang="ja-JP" sz="1050" dirty="0" err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Meiryo</a:t>
            </a:r>
            <a:r>
              <a:rPr kumimoji="1" lang="en-US" altLang="ja-JP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UI 24</a:t>
            </a:r>
            <a:r>
              <a:rPr kumimoji="1"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ポイント</a:t>
            </a:r>
            <a:r>
              <a:rPr kumimoji="1" lang="en-US" altLang="ja-JP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br>
              <a:rPr kumimoji="1" lang="en-US" altLang="ja-JP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フォント色：自由</a:t>
            </a:r>
          </a:p>
        </p:txBody>
      </p:sp>
      <p:sp>
        <p:nvSpPr>
          <p:cNvPr id="12" name="吹き出し: 角を丸めた四角形 11">
            <a:extLst>
              <a:ext uri="{FF2B5EF4-FFF2-40B4-BE49-F238E27FC236}">
                <a16:creationId xmlns:a16="http://schemas.microsoft.com/office/drawing/2014/main" id="{B3B9C4F1-B8DF-4432-97FB-2D30B8C70D0E}"/>
              </a:ext>
            </a:extLst>
          </p:cNvPr>
          <p:cNvSpPr/>
          <p:nvPr/>
        </p:nvSpPr>
        <p:spPr>
          <a:xfrm>
            <a:off x="2177563" y="1836131"/>
            <a:ext cx="2174631" cy="422031"/>
          </a:xfrm>
          <a:prstGeom prst="wedgeRoundRectCallout">
            <a:avLst>
              <a:gd name="adj1" fmla="val 108833"/>
              <a:gd name="adj2" fmla="val -270833"/>
              <a:gd name="adj3" fmla="val 16667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著者名 </a:t>
            </a:r>
            <a:r>
              <a:rPr kumimoji="1" lang="en-US" altLang="ja-JP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kumimoji="1" lang="en-US" altLang="ja-JP" sz="1050" dirty="0" err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Meiryo</a:t>
            </a:r>
            <a:r>
              <a:rPr kumimoji="1" lang="en-US" altLang="ja-JP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UI 18</a:t>
            </a:r>
            <a:r>
              <a:rPr kumimoji="1"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ポイント</a:t>
            </a:r>
            <a:r>
              <a:rPr kumimoji="1" lang="en-US" altLang="ja-JP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br>
              <a:rPr kumimoji="1" lang="en-US" altLang="ja-JP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フォント色：自由</a:t>
            </a:r>
          </a:p>
        </p:txBody>
      </p:sp>
      <p:sp>
        <p:nvSpPr>
          <p:cNvPr id="13" name="吹き出し: 角を丸めた四角形 12">
            <a:extLst>
              <a:ext uri="{FF2B5EF4-FFF2-40B4-BE49-F238E27FC236}">
                <a16:creationId xmlns:a16="http://schemas.microsoft.com/office/drawing/2014/main" id="{C4E23827-B5E3-4816-9115-93316786B717}"/>
              </a:ext>
            </a:extLst>
          </p:cNvPr>
          <p:cNvSpPr/>
          <p:nvPr/>
        </p:nvSpPr>
        <p:spPr>
          <a:xfrm>
            <a:off x="8170984" y="1230919"/>
            <a:ext cx="1905000" cy="422031"/>
          </a:xfrm>
          <a:prstGeom prst="wedgeRoundRectCallout">
            <a:avLst>
              <a:gd name="adj1" fmla="val 119973"/>
              <a:gd name="adj2" fmla="val -218481"/>
              <a:gd name="adj3" fmla="val 16667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講演番号 </a:t>
            </a:r>
            <a:r>
              <a:rPr kumimoji="1" lang="en-US" altLang="ja-JP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(Arial 24</a:t>
            </a:r>
            <a:r>
              <a:rPr kumimoji="1"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ポイント</a:t>
            </a:r>
            <a:r>
              <a:rPr kumimoji="1" lang="en-US" altLang="ja-JP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br>
              <a:rPr kumimoji="1" lang="en-US" altLang="ja-JP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フォント色：黒</a:t>
            </a:r>
          </a:p>
        </p:txBody>
      </p:sp>
      <p:sp>
        <p:nvSpPr>
          <p:cNvPr id="14" name="吹き出し: 角を丸めた四角形 13">
            <a:extLst>
              <a:ext uri="{FF2B5EF4-FFF2-40B4-BE49-F238E27FC236}">
                <a16:creationId xmlns:a16="http://schemas.microsoft.com/office/drawing/2014/main" id="{D9720121-FE46-449F-A541-8FFC5741AFE6}"/>
              </a:ext>
            </a:extLst>
          </p:cNvPr>
          <p:cNvSpPr/>
          <p:nvPr/>
        </p:nvSpPr>
        <p:spPr>
          <a:xfrm>
            <a:off x="6096000" y="1427285"/>
            <a:ext cx="1426128" cy="422031"/>
          </a:xfrm>
          <a:prstGeom prst="wedgeRoundRectCallout">
            <a:avLst>
              <a:gd name="adj1" fmla="val 54998"/>
              <a:gd name="adj2" fmla="val -243749"/>
              <a:gd name="adj3" fmla="val 16667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塗りつぶしの色：自由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57DAEA-FEA9-48F3-8D6F-866A04D8FDB4}"/>
              </a:ext>
            </a:extLst>
          </p:cNvPr>
          <p:cNvSpPr txBox="1"/>
          <p:nvPr/>
        </p:nvSpPr>
        <p:spPr>
          <a:xfrm>
            <a:off x="106739" y="6309329"/>
            <a:ext cx="1261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＜日本語版＞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9B8DE48-A845-4C51-A002-57C05D95AC42}"/>
              </a:ext>
            </a:extLst>
          </p:cNvPr>
          <p:cNvSpPr txBox="1"/>
          <p:nvPr/>
        </p:nvSpPr>
        <p:spPr>
          <a:xfrm>
            <a:off x="1676400" y="2668096"/>
            <a:ext cx="8399584" cy="3262432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論文名、著者名、講演番号をお入れください。その他の部分は自由にお使いください。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ワイド画面（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16:9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）ヨコで作成願います。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ファイル形式：</a:t>
            </a:r>
            <a: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JPEG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フォーマット</a:t>
            </a:r>
            <a:b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（パワーポイントで作成されたファイルを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jpeg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に保存してお送りください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ファイル名：講演番号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_slide  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例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) 1-A-01_slide.jpg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動画の挿入、アニメーションは不可とします。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参加者に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秒で伝わるように。</a:t>
            </a:r>
            <a:b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一目で内容のわかるキャッチーなスライド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を心がけてください</a:t>
            </a:r>
          </a:p>
        </p:txBody>
      </p:sp>
      <p:sp>
        <p:nvSpPr>
          <p:cNvPr id="15" name="Text Box 19">
            <a:extLst>
              <a:ext uri="{FF2B5EF4-FFF2-40B4-BE49-F238E27FC236}">
                <a16:creationId xmlns:a16="http://schemas.microsoft.com/office/drawing/2014/main" id="{97B3C91F-3DF0-4B7F-B2AD-FA9982F63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7967" y="-15695"/>
            <a:ext cx="1189365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ja-JP" sz="2400" b="1" dirty="0">
                <a:solidFill>
                  <a:srgbClr val="000000"/>
                </a:solidFill>
                <a:latin typeface="Arial" panose="020B0604020202020204" pitchFamily="34" charset="0"/>
                <a:ea typeface="HGP創英角ｺﾞｼｯｸUB" pitchFamily="50" charset="-128"/>
                <a:cs typeface="Arial" pitchFamily="34" charset="0"/>
              </a:rPr>
              <a:t>4-D-18</a:t>
            </a:r>
          </a:p>
        </p:txBody>
      </p:sp>
    </p:spTree>
    <p:extLst>
      <p:ext uri="{BB962C8B-B14F-4D97-AF65-F5344CB8AC3E}">
        <p14:creationId xmlns:p14="http://schemas.microsoft.com/office/powerpoint/2010/main" val="2064026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326</TotalTime>
  <Words>142</Words>
  <Application>Microsoft Office PowerPoint</Application>
  <PresentationFormat>ワイド画面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井出 晴子</dc:creator>
  <cp:lastModifiedBy>Haruko Ide(ITS Japan)</cp:lastModifiedBy>
  <cp:revision>30</cp:revision>
  <dcterms:created xsi:type="dcterms:W3CDTF">2017-09-25T05:44:30Z</dcterms:created>
  <dcterms:modified xsi:type="dcterms:W3CDTF">2026-07-28T02:23:25Z</dcterms:modified>
</cp:coreProperties>
</file>