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7" r:id="rId2"/>
  </p:sldIdLst>
  <p:sldSz cx="30240288" cy="212407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井出 晴子" initials="井出" lastIdx="3" clrIdx="0">
    <p:extLst>
      <p:ext uri="{19B8F6BF-5375-455C-9EA6-DF929625EA0E}">
        <p15:presenceInfo xmlns:p15="http://schemas.microsoft.com/office/powerpoint/2012/main" userId="S-1-5-21-1809751164-955664427-383306396-11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1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7" d="100"/>
          <a:sy n="37" d="100"/>
        </p:scale>
        <p:origin x="130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EF48C-E01E-4A29-AC62-A24A629E9C97}" type="datetimeFigureOut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1143000"/>
            <a:ext cx="43942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B72DA1-671A-40BB-B5B7-809E985310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0461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0835" rtl="0" eaLnBrk="1" latinLnBrk="0" hangingPunct="1">
      <a:defRPr kumimoji="1" sz="3243" kern="1200">
        <a:solidFill>
          <a:schemeClr val="tx1"/>
        </a:solidFill>
        <a:latin typeface="+mn-lt"/>
        <a:ea typeface="+mn-ea"/>
        <a:cs typeface="+mn-cs"/>
      </a:defRPr>
    </a:lvl1pPr>
    <a:lvl2pPr marL="1235416" algn="l" defTabSz="2470835" rtl="0" eaLnBrk="1" latinLnBrk="0" hangingPunct="1">
      <a:defRPr kumimoji="1" sz="3243" kern="1200">
        <a:solidFill>
          <a:schemeClr val="tx1"/>
        </a:solidFill>
        <a:latin typeface="+mn-lt"/>
        <a:ea typeface="+mn-ea"/>
        <a:cs typeface="+mn-cs"/>
      </a:defRPr>
    </a:lvl2pPr>
    <a:lvl3pPr marL="2470835" algn="l" defTabSz="2470835" rtl="0" eaLnBrk="1" latinLnBrk="0" hangingPunct="1">
      <a:defRPr kumimoji="1" sz="3243" kern="1200">
        <a:solidFill>
          <a:schemeClr val="tx1"/>
        </a:solidFill>
        <a:latin typeface="+mn-lt"/>
        <a:ea typeface="+mn-ea"/>
        <a:cs typeface="+mn-cs"/>
      </a:defRPr>
    </a:lvl3pPr>
    <a:lvl4pPr marL="3706251" algn="l" defTabSz="2470835" rtl="0" eaLnBrk="1" latinLnBrk="0" hangingPunct="1">
      <a:defRPr kumimoji="1" sz="3243" kern="1200">
        <a:solidFill>
          <a:schemeClr val="tx1"/>
        </a:solidFill>
        <a:latin typeface="+mn-lt"/>
        <a:ea typeface="+mn-ea"/>
        <a:cs typeface="+mn-cs"/>
      </a:defRPr>
    </a:lvl4pPr>
    <a:lvl5pPr marL="4941667" algn="l" defTabSz="2470835" rtl="0" eaLnBrk="1" latinLnBrk="0" hangingPunct="1">
      <a:defRPr kumimoji="1" sz="3243" kern="1200">
        <a:solidFill>
          <a:schemeClr val="tx1"/>
        </a:solidFill>
        <a:latin typeface="+mn-lt"/>
        <a:ea typeface="+mn-ea"/>
        <a:cs typeface="+mn-cs"/>
      </a:defRPr>
    </a:lvl5pPr>
    <a:lvl6pPr marL="6177084" algn="l" defTabSz="2470835" rtl="0" eaLnBrk="1" latinLnBrk="0" hangingPunct="1">
      <a:defRPr kumimoji="1" sz="3243" kern="1200">
        <a:solidFill>
          <a:schemeClr val="tx1"/>
        </a:solidFill>
        <a:latin typeface="+mn-lt"/>
        <a:ea typeface="+mn-ea"/>
        <a:cs typeface="+mn-cs"/>
      </a:defRPr>
    </a:lvl6pPr>
    <a:lvl7pPr marL="7412502" algn="l" defTabSz="2470835" rtl="0" eaLnBrk="1" latinLnBrk="0" hangingPunct="1">
      <a:defRPr kumimoji="1" sz="3243" kern="1200">
        <a:solidFill>
          <a:schemeClr val="tx1"/>
        </a:solidFill>
        <a:latin typeface="+mn-lt"/>
        <a:ea typeface="+mn-ea"/>
        <a:cs typeface="+mn-cs"/>
      </a:defRPr>
    </a:lvl7pPr>
    <a:lvl8pPr marL="8647918" algn="l" defTabSz="2470835" rtl="0" eaLnBrk="1" latinLnBrk="0" hangingPunct="1">
      <a:defRPr kumimoji="1" sz="3243" kern="1200">
        <a:solidFill>
          <a:schemeClr val="tx1"/>
        </a:solidFill>
        <a:latin typeface="+mn-lt"/>
        <a:ea typeface="+mn-ea"/>
        <a:cs typeface="+mn-cs"/>
      </a:defRPr>
    </a:lvl8pPr>
    <a:lvl9pPr marL="9883335" algn="l" defTabSz="2470835" rtl="0" eaLnBrk="1" latinLnBrk="0" hangingPunct="1">
      <a:defRPr kumimoji="1" sz="324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3476208"/>
            <a:ext cx="25704245" cy="7394928"/>
          </a:xfrm>
        </p:spPr>
        <p:txBody>
          <a:bodyPr anchor="b"/>
          <a:lstStyle>
            <a:lvl1pPr algn="ctr">
              <a:defRPr sz="18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11156312"/>
            <a:ext cx="22680216" cy="5128263"/>
          </a:xfrm>
        </p:spPr>
        <p:txBody>
          <a:bodyPr/>
          <a:lstStyle>
            <a:lvl1pPr marL="0" indent="0" algn="ctr">
              <a:buNone/>
              <a:defRPr sz="7433"/>
            </a:lvl1pPr>
            <a:lvl2pPr marL="1416040" indent="0" algn="ctr">
              <a:buNone/>
              <a:defRPr sz="6194"/>
            </a:lvl2pPr>
            <a:lvl3pPr marL="2832080" indent="0" algn="ctr">
              <a:buNone/>
              <a:defRPr sz="5575"/>
            </a:lvl3pPr>
            <a:lvl4pPr marL="4248120" indent="0" algn="ctr">
              <a:buNone/>
              <a:defRPr sz="4956"/>
            </a:lvl4pPr>
            <a:lvl5pPr marL="5664159" indent="0" algn="ctr">
              <a:buNone/>
              <a:defRPr sz="4956"/>
            </a:lvl5pPr>
            <a:lvl6pPr marL="7080199" indent="0" algn="ctr">
              <a:buNone/>
              <a:defRPr sz="4956"/>
            </a:lvl6pPr>
            <a:lvl7pPr marL="8496239" indent="0" algn="ctr">
              <a:buNone/>
              <a:defRPr sz="4956"/>
            </a:lvl7pPr>
            <a:lvl8pPr marL="9912279" indent="0" algn="ctr">
              <a:buNone/>
              <a:defRPr sz="4956"/>
            </a:lvl8pPr>
            <a:lvl9pPr marL="11328319" indent="0" algn="ctr">
              <a:buNone/>
              <a:defRPr sz="4956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89B02-B231-4F28-B734-3021C73F187C}" type="datetime1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D149-262F-4631-8131-8433E893BA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853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4C7D0-C1F5-44BA-A658-1DFDB49036A0}" type="datetime1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D149-262F-4631-8131-8433E893BA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662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1130873"/>
            <a:ext cx="6520562" cy="1800055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1130873"/>
            <a:ext cx="19183683" cy="1800055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65C0-8A7E-4825-A7F1-62566EEB187F}" type="datetime1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D149-262F-4631-8131-8433E893BA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340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14F-1B88-4502-94AE-5B32E0FEA557}" type="datetime1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D149-262F-4631-8131-8433E893BA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7361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5295443"/>
            <a:ext cx="26082248" cy="8835560"/>
          </a:xfrm>
        </p:spPr>
        <p:txBody>
          <a:bodyPr anchor="b"/>
          <a:lstStyle>
            <a:lvl1pPr>
              <a:defRPr sz="18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14214591"/>
            <a:ext cx="26082248" cy="4646413"/>
          </a:xfrm>
        </p:spPr>
        <p:txBody>
          <a:bodyPr/>
          <a:lstStyle>
            <a:lvl1pPr marL="0" indent="0">
              <a:buNone/>
              <a:defRPr sz="7433">
                <a:solidFill>
                  <a:schemeClr val="tx1"/>
                </a:solidFill>
              </a:defRPr>
            </a:lvl1pPr>
            <a:lvl2pPr marL="1416040" indent="0">
              <a:buNone/>
              <a:defRPr sz="6194">
                <a:solidFill>
                  <a:schemeClr val="tx1">
                    <a:tint val="75000"/>
                  </a:schemeClr>
                </a:solidFill>
              </a:defRPr>
            </a:lvl2pPr>
            <a:lvl3pPr marL="2832080" indent="0">
              <a:buNone/>
              <a:defRPr sz="5575">
                <a:solidFill>
                  <a:schemeClr val="tx1">
                    <a:tint val="75000"/>
                  </a:schemeClr>
                </a:solidFill>
              </a:defRPr>
            </a:lvl3pPr>
            <a:lvl4pPr marL="4248120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4pPr>
            <a:lvl5pPr marL="5664159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5pPr>
            <a:lvl6pPr marL="7080199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6pPr>
            <a:lvl7pPr marL="8496239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7pPr>
            <a:lvl8pPr marL="9912279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8pPr>
            <a:lvl9pPr marL="11328319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3D1F4-2D93-4191-B8B4-A2E133A826A0}" type="datetime1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D149-262F-4631-8131-8433E893BA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910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5654366"/>
            <a:ext cx="12852122" cy="1347706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5654366"/>
            <a:ext cx="12852122" cy="1347706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82F7-B7E9-4F9E-AC98-9B9CCA6076DC}" type="datetime1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D149-262F-4631-8131-8433E893BA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884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1130878"/>
            <a:ext cx="26082248" cy="410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5206935"/>
            <a:ext cx="12793057" cy="2551839"/>
          </a:xfrm>
        </p:spPr>
        <p:txBody>
          <a:bodyPr anchor="b"/>
          <a:lstStyle>
            <a:lvl1pPr marL="0" indent="0">
              <a:buNone/>
              <a:defRPr sz="7433" b="1"/>
            </a:lvl1pPr>
            <a:lvl2pPr marL="1416040" indent="0">
              <a:buNone/>
              <a:defRPr sz="6194" b="1"/>
            </a:lvl2pPr>
            <a:lvl3pPr marL="2832080" indent="0">
              <a:buNone/>
              <a:defRPr sz="5575" b="1"/>
            </a:lvl3pPr>
            <a:lvl4pPr marL="4248120" indent="0">
              <a:buNone/>
              <a:defRPr sz="4956" b="1"/>
            </a:lvl4pPr>
            <a:lvl5pPr marL="5664159" indent="0">
              <a:buNone/>
              <a:defRPr sz="4956" b="1"/>
            </a:lvl5pPr>
            <a:lvl6pPr marL="7080199" indent="0">
              <a:buNone/>
              <a:defRPr sz="4956" b="1"/>
            </a:lvl6pPr>
            <a:lvl7pPr marL="8496239" indent="0">
              <a:buNone/>
              <a:defRPr sz="4956" b="1"/>
            </a:lvl7pPr>
            <a:lvl8pPr marL="9912279" indent="0">
              <a:buNone/>
              <a:defRPr sz="4956" b="1"/>
            </a:lvl8pPr>
            <a:lvl9pPr marL="11328319" indent="0">
              <a:buNone/>
              <a:defRPr sz="495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7758774"/>
            <a:ext cx="12793057" cy="114119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5206935"/>
            <a:ext cx="12856061" cy="2551839"/>
          </a:xfrm>
        </p:spPr>
        <p:txBody>
          <a:bodyPr anchor="b"/>
          <a:lstStyle>
            <a:lvl1pPr marL="0" indent="0">
              <a:buNone/>
              <a:defRPr sz="7433" b="1"/>
            </a:lvl1pPr>
            <a:lvl2pPr marL="1416040" indent="0">
              <a:buNone/>
              <a:defRPr sz="6194" b="1"/>
            </a:lvl2pPr>
            <a:lvl3pPr marL="2832080" indent="0">
              <a:buNone/>
              <a:defRPr sz="5575" b="1"/>
            </a:lvl3pPr>
            <a:lvl4pPr marL="4248120" indent="0">
              <a:buNone/>
              <a:defRPr sz="4956" b="1"/>
            </a:lvl4pPr>
            <a:lvl5pPr marL="5664159" indent="0">
              <a:buNone/>
              <a:defRPr sz="4956" b="1"/>
            </a:lvl5pPr>
            <a:lvl6pPr marL="7080199" indent="0">
              <a:buNone/>
              <a:defRPr sz="4956" b="1"/>
            </a:lvl6pPr>
            <a:lvl7pPr marL="8496239" indent="0">
              <a:buNone/>
              <a:defRPr sz="4956" b="1"/>
            </a:lvl7pPr>
            <a:lvl8pPr marL="9912279" indent="0">
              <a:buNone/>
              <a:defRPr sz="4956" b="1"/>
            </a:lvl8pPr>
            <a:lvl9pPr marL="11328319" indent="0">
              <a:buNone/>
              <a:defRPr sz="495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7758774"/>
            <a:ext cx="12856061" cy="114119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325C2-D587-49BC-9B30-8CBA24F8C8A7}" type="datetime1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D149-262F-4631-8131-8433E893BA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662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4A56-C3C6-40A5-BA05-4CB7ADC6BB36}" type="datetime1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D149-262F-4631-8131-8433E893BA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13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C044-AFF3-4E6D-A37B-EE3B1141524E}" type="datetime1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D149-262F-4631-8131-8433E893BA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974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1416050"/>
            <a:ext cx="9753280" cy="4956175"/>
          </a:xfrm>
        </p:spPr>
        <p:txBody>
          <a:bodyPr anchor="b"/>
          <a:lstStyle>
            <a:lvl1pPr>
              <a:defRPr sz="991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3058279"/>
            <a:ext cx="15309146" cy="15094700"/>
          </a:xfrm>
        </p:spPr>
        <p:txBody>
          <a:bodyPr/>
          <a:lstStyle>
            <a:lvl1pPr>
              <a:defRPr sz="9911"/>
            </a:lvl1pPr>
            <a:lvl2pPr>
              <a:defRPr sz="8672"/>
            </a:lvl2pPr>
            <a:lvl3pPr>
              <a:defRPr sz="7433"/>
            </a:lvl3pPr>
            <a:lvl4pPr>
              <a:defRPr sz="6194"/>
            </a:lvl4pPr>
            <a:lvl5pPr>
              <a:defRPr sz="6194"/>
            </a:lvl5pPr>
            <a:lvl6pPr>
              <a:defRPr sz="6194"/>
            </a:lvl6pPr>
            <a:lvl7pPr>
              <a:defRPr sz="6194"/>
            </a:lvl7pPr>
            <a:lvl8pPr>
              <a:defRPr sz="6194"/>
            </a:lvl8pPr>
            <a:lvl9pPr>
              <a:defRPr sz="61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6372225"/>
            <a:ext cx="9753280" cy="11805335"/>
          </a:xfrm>
        </p:spPr>
        <p:txBody>
          <a:bodyPr/>
          <a:lstStyle>
            <a:lvl1pPr marL="0" indent="0">
              <a:buNone/>
              <a:defRPr sz="4956"/>
            </a:lvl1pPr>
            <a:lvl2pPr marL="1416040" indent="0">
              <a:buNone/>
              <a:defRPr sz="4336"/>
            </a:lvl2pPr>
            <a:lvl3pPr marL="2832080" indent="0">
              <a:buNone/>
              <a:defRPr sz="3717"/>
            </a:lvl3pPr>
            <a:lvl4pPr marL="4248120" indent="0">
              <a:buNone/>
              <a:defRPr sz="3097"/>
            </a:lvl4pPr>
            <a:lvl5pPr marL="5664159" indent="0">
              <a:buNone/>
              <a:defRPr sz="3097"/>
            </a:lvl5pPr>
            <a:lvl6pPr marL="7080199" indent="0">
              <a:buNone/>
              <a:defRPr sz="3097"/>
            </a:lvl6pPr>
            <a:lvl7pPr marL="8496239" indent="0">
              <a:buNone/>
              <a:defRPr sz="3097"/>
            </a:lvl7pPr>
            <a:lvl8pPr marL="9912279" indent="0">
              <a:buNone/>
              <a:defRPr sz="3097"/>
            </a:lvl8pPr>
            <a:lvl9pPr marL="11328319" indent="0">
              <a:buNone/>
              <a:defRPr sz="309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BF65-1343-4BF5-8659-255ADBB917CC}" type="datetime1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D149-262F-4631-8131-8433E893BA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604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1416050"/>
            <a:ext cx="9753280" cy="4956175"/>
          </a:xfrm>
        </p:spPr>
        <p:txBody>
          <a:bodyPr anchor="b"/>
          <a:lstStyle>
            <a:lvl1pPr>
              <a:defRPr sz="991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3058279"/>
            <a:ext cx="15309146" cy="15094700"/>
          </a:xfrm>
        </p:spPr>
        <p:txBody>
          <a:bodyPr anchor="t"/>
          <a:lstStyle>
            <a:lvl1pPr marL="0" indent="0">
              <a:buNone/>
              <a:defRPr sz="9911"/>
            </a:lvl1pPr>
            <a:lvl2pPr marL="1416040" indent="0">
              <a:buNone/>
              <a:defRPr sz="8672"/>
            </a:lvl2pPr>
            <a:lvl3pPr marL="2832080" indent="0">
              <a:buNone/>
              <a:defRPr sz="7433"/>
            </a:lvl3pPr>
            <a:lvl4pPr marL="4248120" indent="0">
              <a:buNone/>
              <a:defRPr sz="6194"/>
            </a:lvl4pPr>
            <a:lvl5pPr marL="5664159" indent="0">
              <a:buNone/>
              <a:defRPr sz="6194"/>
            </a:lvl5pPr>
            <a:lvl6pPr marL="7080199" indent="0">
              <a:buNone/>
              <a:defRPr sz="6194"/>
            </a:lvl6pPr>
            <a:lvl7pPr marL="8496239" indent="0">
              <a:buNone/>
              <a:defRPr sz="6194"/>
            </a:lvl7pPr>
            <a:lvl8pPr marL="9912279" indent="0">
              <a:buNone/>
              <a:defRPr sz="6194"/>
            </a:lvl8pPr>
            <a:lvl9pPr marL="11328319" indent="0">
              <a:buNone/>
              <a:defRPr sz="619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6372225"/>
            <a:ext cx="9753280" cy="11805335"/>
          </a:xfrm>
        </p:spPr>
        <p:txBody>
          <a:bodyPr/>
          <a:lstStyle>
            <a:lvl1pPr marL="0" indent="0">
              <a:buNone/>
              <a:defRPr sz="4956"/>
            </a:lvl1pPr>
            <a:lvl2pPr marL="1416040" indent="0">
              <a:buNone/>
              <a:defRPr sz="4336"/>
            </a:lvl2pPr>
            <a:lvl3pPr marL="2832080" indent="0">
              <a:buNone/>
              <a:defRPr sz="3717"/>
            </a:lvl3pPr>
            <a:lvl4pPr marL="4248120" indent="0">
              <a:buNone/>
              <a:defRPr sz="3097"/>
            </a:lvl4pPr>
            <a:lvl5pPr marL="5664159" indent="0">
              <a:buNone/>
              <a:defRPr sz="3097"/>
            </a:lvl5pPr>
            <a:lvl6pPr marL="7080199" indent="0">
              <a:buNone/>
              <a:defRPr sz="3097"/>
            </a:lvl6pPr>
            <a:lvl7pPr marL="8496239" indent="0">
              <a:buNone/>
              <a:defRPr sz="3097"/>
            </a:lvl7pPr>
            <a:lvl8pPr marL="9912279" indent="0">
              <a:buNone/>
              <a:defRPr sz="3097"/>
            </a:lvl8pPr>
            <a:lvl9pPr marL="11328319" indent="0">
              <a:buNone/>
              <a:defRPr sz="309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FD7FF-D2EB-46A3-9B19-5D2A8C52224C}" type="datetime1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D149-262F-4631-8131-8433E893BA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262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1130878"/>
            <a:ext cx="26082248" cy="410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5654366"/>
            <a:ext cx="26082248" cy="134770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19687033"/>
            <a:ext cx="6804065" cy="11308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B7C9E-181B-487F-8F53-E6DEA1313CD7}" type="datetime1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19687033"/>
            <a:ext cx="10206097" cy="11308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19687033"/>
            <a:ext cx="6804065" cy="11308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DD149-262F-4631-8131-8433E893BA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79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2832080" rtl="0" eaLnBrk="1" latinLnBrk="0" hangingPunct="1">
        <a:lnSpc>
          <a:spcPct val="90000"/>
        </a:lnSpc>
        <a:spcBef>
          <a:spcPct val="0"/>
        </a:spcBef>
        <a:buNone/>
        <a:defRPr kumimoji="1" sz="136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08020" indent="-708020" algn="l" defTabSz="2832080" rtl="0" eaLnBrk="1" latinLnBrk="0" hangingPunct="1">
        <a:lnSpc>
          <a:spcPct val="90000"/>
        </a:lnSpc>
        <a:spcBef>
          <a:spcPts val="3097"/>
        </a:spcBef>
        <a:buFont typeface="Arial" panose="020B0604020202020204" pitchFamily="34" charset="0"/>
        <a:buChar char="•"/>
        <a:defRPr kumimoji="1" sz="8672" kern="1200">
          <a:solidFill>
            <a:schemeClr val="tx1"/>
          </a:solidFill>
          <a:latin typeface="+mn-lt"/>
          <a:ea typeface="+mn-ea"/>
          <a:cs typeface="+mn-cs"/>
        </a:defRPr>
      </a:lvl1pPr>
      <a:lvl2pPr marL="2124060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kumimoji="1" sz="7433" kern="1200">
          <a:solidFill>
            <a:schemeClr val="tx1"/>
          </a:solidFill>
          <a:latin typeface="+mn-lt"/>
          <a:ea typeface="+mn-ea"/>
          <a:cs typeface="+mn-cs"/>
        </a:defRPr>
      </a:lvl2pPr>
      <a:lvl3pPr marL="3540100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kumimoji="1" sz="6194" kern="1200">
          <a:solidFill>
            <a:schemeClr val="tx1"/>
          </a:solidFill>
          <a:latin typeface="+mn-lt"/>
          <a:ea typeface="+mn-ea"/>
          <a:cs typeface="+mn-cs"/>
        </a:defRPr>
      </a:lvl3pPr>
      <a:lvl4pPr marL="495613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kumimoji="1" sz="5575" kern="1200">
          <a:solidFill>
            <a:schemeClr val="tx1"/>
          </a:solidFill>
          <a:latin typeface="+mn-lt"/>
          <a:ea typeface="+mn-ea"/>
          <a:cs typeface="+mn-cs"/>
        </a:defRPr>
      </a:lvl4pPr>
      <a:lvl5pPr marL="637217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kumimoji="1" sz="5575" kern="1200">
          <a:solidFill>
            <a:schemeClr val="tx1"/>
          </a:solidFill>
          <a:latin typeface="+mn-lt"/>
          <a:ea typeface="+mn-ea"/>
          <a:cs typeface="+mn-cs"/>
        </a:defRPr>
      </a:lvl5pPr>
      <a:lvl6pPr marL="778821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kumimoji="1" sz="5575" kern="1200">
          <a:solidFill>
            <a:schemeClr val="tx1"/>
          </a:solidFill>
          <a:latin typeface="+mn-lt"/>
          <a:ea typeface="+mn-ea"/>
          <a:cs typeface="+mn-cs"/>
        </a:defRPr>
      </a:lvl6pPr>
      <a:lvl7pPr marL="920425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kumimoji="1" sz="5575" kern="1200">
          <a:solidFill>
            <a:schemeClr val="tx1"/>
          </a:solidFill>
          <a:latin typeface="+mn-lt"/>
          <a:ea typeface="+mn-ea"/>
          <a:cs typeface="+mn-cs"/>
        </a:defRPr>
      </a:lvl7pPr>
      <a:lvl8pPr marL="1062029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kumimoji="1" sz="5575" kern="1200">
          <a:solidFill>
            <a:schemeClr val="tx1"/>
          </a:solidFill>
          <a:latin typeface="+mn-lt"/>
          <a:ea typeface="+mn-ea"/>
          <a:cs typeface="+mn-cs"/>
        </a:defRPr>
      </a:lvl8pPr>
      <a:lvl9pPr marL="1203633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kumimoji="1" sz="55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32080" rtl="0" eaLnBrk="1" latinLnBrk="0" hangingPunct="1">
        <a:defRPr kumimoji="1" sz="5575" kern="1200">
          <a:solidFill>
            <a:schemeClr val="tx1"/>
          </a:solidFill>
          <a:latin typeface="+mn-lt"/>
          <a:ea typeface="+mn-ea"/>
          <a:cs typeface="+mn-cs"/>
        </a:defRPr>
      </a:lvl1pPr>
      <a:lvl2pPr marL="1416040" algn="l" defTabSz="2832080" rtl="0" eaLnBrk="1" latinLnBrk="0" hangingPunct="1">
        <a:defRPr kumimoji="1" sz="5575" kern="1200">
          <a:solidFill>
            <a:schemeClr val="tx1"/>
          </a:solidFill>
          <a:latin typeface="+mn-lt"/>
          <a:ea typeface="+mn-ea"/>
          <a:cs typeface="+mn-cs"/>
        </a:defRPr>
      </a:lvl2pPr>
      <a:lvl3pPr marL="2832080" algn="l" defTabSz="2832080" rtl="0" eaLnBrk="1" latinLnBrk="0" hangingPunct="1">
        <a:defRPr kumimoji="1" sz="5575" kern="1200">
          <a:solidFill>
            <a:schemeClr val="tx1"/>
          </a:solidFill>
          <a:latin typeface="+mn-lt"/>
          <a:ea typeface="+mn-ea"/>
          <a:cs typeface="+mn-cs"/>
        </a:defRPr>
      </a:lvl3pPr>
      <a:lvl4pPr marL="4248120" algn="l" defTabSz="2832080" rtl="0" eaLnBrk="1" latinLnBrk="0" hangingPunct="1">
        <a:defRPr kumimoji="1" sz="5575" kern="1200">
          <a:solidFill>
            <a:schemeClr val="tx1"/>
          </a:solidFill>
          <a:latin typeface="+mn-lt"/>
          <a:ea typeface="+mn-ea"/>
          <a:cs typeface="+mn-cs"/>
        </a:defRPr>
      </a:lvl4pPr>
      <a:lvl5pPr marL="5664159" algn="l" defTabSz="2832080" rtl="0" eaLnBrk="1" latinLnBrk="0" hangingPunct="1">
        <a:defRPr kumimoji="1" sz="5575" kern="1200">
          <a:solidFill>
            <a:schemeClr val="tx1"/>
          </a:solidFill>
          <a:latin typeface="+mn-lt"/>
          <a:ea typeface="+mn-ea"/>
          <a:cs typeface="+mn-cs"/>
        </a:defRPr>
      </a:lvl5pPr>
      <a:lvl6pPr marL="7080199" algn="l" defTabSz="2832080" rtl="0" eaLnBrk="1" latinLnBrk="0" hangingPunct="1">
        <a:defRPr kumimoji="1" sz="5575" kern="1200">
          <a:solidFill>
            <a:schemeClr val="tx1"/>
          </a:solidFill>
          <a:latin typeface="+mn-lt"/>
          <a:ea typeface="+mn-ea"/>
          <a:cs typeface="+mn-cs"/>
        </a:defRPr>
      </a:lvl6pPr>
      <a:lvl7pPr marL="8496239" algn="l" defTabSz="2832080" rtl="0" eaLnBrk="1" latinLnBrk="0" hangingPunct="1">
        <a:defRPr kumimoji="1" sz="5575" kern="1200">
          <a:solidFill>
            <a:schemeClr val="tx1"/>
          </a:solidFill>
          <a:latin typeface="+mn-lt"/>
          <a:ea typeface="+mn-ea"/>
          <a:cs typeface="+mn-cs"/>
        </a:defRPr>
      </a:lvl7pPr>
      <a:lvl8pPr marL="9912279" algn="l" defTabSz="2832080" rtl="0" eaLnBrk="1" latinLnBrk="0" hangingPunct="1">
        <a:defRPr kumimoji="1" sz="5575" kern="1200">
          <a:solidFill>
            <a:schemeClr val="tx1"/>
          </a:solidFill>
          <a:latin typeface="+mn-lt"/>
          <a:ea typeface="+mn-ea"/>
          <a:cs typeface="+mn-cs"/>
        </a:defRPr>
      </a:lvl8pPr>
      <a:lvl9pPr marL="11328319" algn="l" defTabSz="2832080" rtl="0" eaLnBrk="1" latinLnBrk="0" hangingPunct="1">
        <a:defRPr kumimoji="1" sz="55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C88C4AA-6E53-4F6C-9009-71194E67BB17}"/>
              </a:ext>
            </a:extLst>
          </p:cNvPr>
          <p:cNvSpPr txBox="1"/>
          <p:nvPr/>
        </p:nvSpPr>
        <p:spPr>
          <a:xfrm>
            <a:off x="1121245" y="9489007"/>
            <a:ext cx="28345141" cy="251863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444536" indent="-444536">
              <a:spcAft>
                <a:spcPts val="1867"/>
              </a:spcAft>
              <a:buFont typeface="Arial" panose="020B0604020202020204" pitchFamily="34" charset="0"/>
              <a:buChar char="•"/>
            </a:pPr>
            <a:r>
              <a:rPr lang="en-US" altLang="ja-JP" sz="4200" dirty="0">
                <a:latin typeface="Arial" panose="020B0604020202020204" pitchFamily="34" charset="0"/>
                <a:cs typeface="Arial" panose="020B0604020202020204" pitchFamily="34" charset="0"/>
              </a:rPr>
              <a:t>Title, Authors, and Poster ID are mandatory and must be included as above.</a:t>
            </a:r>
          </a:p>
          <a:p>
            <a:pPr marL="444536" indent="-444536">
              <a:spcAft>
                <a:spcPts val="1867"/>
              </a:spcAft>
              <a:buFont typeface="Arial" panose="020B0604020202020204" pitchFamily="34" charset="0"/>
              <a:buChar char="•"/>
            </a:pPr>
            <a:r>
              <a:rPr lang="en-US" altLang="ja-JP" sz="4200" dirty="0">
                <a:latin typeface="Arial" panose="020B0604020202020204" pitchFamily="34" charset="0"/>
                <a:cs typeface="Arial" panose="020B0604020202020204" pitchFamily="34" charset="0"/>
              </a:rPr>
              <a:t>File type: PDF</a:t>
            </a:r>
          </a:p>
          <a:p>
            <a:pPr marL="444536" indent="-444536">
              <a:spcAft>
                <a:spcPts val="1867"/>
              </a:spcAft>
              <a:buFont typeface="Arial" panose="020B0604020202020204" pitchFamily="34" charset="0"/>
              <a:buChar char="•"/>
            </a:pPr>
            <a:r>
              <a:rPr lang="en-US" altLang="ja-JP" sz="4200" dirty="0">
                <a:latin typeface="Arial" panose="020B0604020202020204" pitchFamily="34" charset="0"/>
                <a:cs typeface="Arial" panose="020B0604020202020204" pitchFamily="34" charset="0"/>
              </a:rPr>
              <a:t>File name: Your presentation </a:t>
            </a:r>
            <a:r>
              <a:rPr lang="en-US" altLang="ja-JP" sz="4200" dirty="0" err="1">
                <a:latin typeface="Arial" panose="020B0604020202020204" pitchFamily="34" charset="0"/>
                <a:cs typeface="Arial" panose="020B0604020202020204" pitchFamily="34" charset="0"/>
              </a:rPr>
              <a:t>number_poster</a:t>
            </a:r>
            <a:r>
              <a:rPr lang="en-US" altLang="ja-JP" sz="4200" dirty="0">
                <a:latin typeface="Arial" panose="020B0604020202020204" pitchFamily="34" charset="0"/>
                <a:cs typeface="Arial" panose="020B0604020202020204" pitchFamily="34" charset="0"/>
              </a:rPr>
              <a:t> (e.g. “1-A-01_poster.pdf”)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73A7552-C82E-4D29-B8C2-DCA2D55E452E}"/>
              </a:ext>
            </a:extLst>
          </p:cNvPr>
          <p:cNvSpPr/>
          <p:nvPr/>
        </p:nvSpPr>
        <p:spPr>
          <a:xfrm>
            <a:off x="22895" y="38287"/>
            <a:ext cx="30239841" cy="1889990"/>
          </a:xfrm>
          <a:prstGeom prst="rect">
            <a:avLst/>
          </a:prstGeom>
          <a:solidFill>
            <a:srgbClr val="0061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5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Paper Title</a:t>
            </a:r>
          </a:p>
          <a:p>
            <a:pPr algn="ctr">
              <a:spcBef>
                <a:spcPts val="932"/>
              </a:spcBef>
            </a:pPr>
            <a:r>
              <a:rPr lang="en-US" altLang="ja-JP" sz="4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Authors</a:t>
            </a:r>
          </a:p>
        </p:txBody>
      </p:sp>
      <p:sp>
        <p:nvSpPr>
          <p:cNvPr id="16" name="吹き出し: 角を丸めた四角形 15">
            <a:extLst>
              <a:ext uri="{FF2B5EF4-FFF2-40B4-BE49-F238E27FC236}">
                <a16:creationId xmlns:a16="http://schemas.microsoft.com/office/drawing/2014/main" id="{C46BD9F7-9560-467B-A9E6-62F423C3442C}"/>
              </a:ext>
            </a:extLst>
          </p:cNvPr>
          <p:cNvSpPr/>
          <p:nvPr/>
        </p:nvSpPr>
        <p:spPr>
          <a:xfrm>
            <a:off x="1121245" y="2760855"/>
            <a:ext cx="7796257" cy="1295636"/>
          </a:xfrm>
          <a:prstGeom prst="wedgeRoundRectCallout">
            <a:avLst>
              <a:gd name="adj1" fmla="val 103577"/>
              <a:gd name="adj2" fmla="val -195779"/>
              <a:gd name="adj3" fmla="val 16667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2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Paper Title</a:t>
            </a:r>
            <a:br>
              <a:rPr kumimoji="1" lang="en-US" altLang="ja-JP" sz="242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242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Arial 24 point, bold, Color as you choose</a:t>
            </a:r>
          </a:p>
        </p:txBody>
      </p:sp>
      <p:sp>
        <p:nvSpPr>
          <p:cNvPr id="17" name="吹き出し: 角を丸めた四角形 16">
            <a:extLst>
              <a:ext uri="{FF2B5EF4-FFF2-40B4-BE49-F238E27FC236}">
                <a16:creationId xmlns:a16="http://schemas.microsoft.com/office/drawing/2014/main" id="{867905C7-1628-460F-BD2F-271FACA778B5}"/>
              </a:ext>
            </a:extLst>
          </p:cNvPr>
          <p:cNvSpPr/>
          <p:nvPr/>
        </p:nvSpPr>
        <p:spPr>
          <a:xfrm>
            <a:off x="6626017" y="4746792"/>
            <a:ext cx="8072066" cy="1295634"/>
          </a:xfrm>
          <a:prstGeom prst="wedgeRoundRectCallout">
            <a:avLst>
              <a:gd name="adj1" fmla="val 51653"/>
              <a:gd name="adj2" fmla="val -279701"/>
              <a:gd name="adj3" fmla="val 16667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2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Authors</a:t>
            </a:r>
            <a:br>
              <a:rPr kumimoji="1" lang="en-US" altLang="ja-JP" sz="242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242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Arial 20 point, bold, Color as you choose</a:t>
            </a:r>
          </a:p>
        </p:txBody>
      </p:sp>
      <p:sp>
        <p:nvSpPr>
          <p:cNvPr id="18" name="吹き出し: 角を丸めた四角形 17">
            <a:extLst>
              <a:ext uri="{FF2B5EF4-FFF2-40B4-BE49-F238E27FC236}">
                <a16:creationId xmlns:a16="http://schemas.microsoft.com/office/drawing/2014/main" id="{536FC878-6BE1-46CC-887E-69A137F749C1}"/>
              </a:ext>
            </a:extLst>
          </p:cNvPr>
          <p:cNvSpPr/>
          <p:nvPr/>
        </p:nvSpPr>
        <p:spPr>
          <a:xfrm>
            <a:off x="20248432" y="4670109"/>
            <a:ext cx="5543805" cy="1334033"/>
          </a:xfrm>
          <a:prstGeom prst="wedgeRoundRectCallout">
            <a:avLst>
              <a:gd name="adj1" fmla="val 99618"/>
              <a:gd name="adj2" fmla="val -277100"/>
              <a:gd name="adj3" fmla="val 16667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2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Presentation Number</a:t>
            </a:r>
            <a:br>
              <a:rPr kumimoji="1" lang="en-US" altLang="ja-JP" sz="242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242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Arial 24 point, bold, black</a:t>
            </a:r>
          </a:p>
        </p:txBody>
      </p:sp>
      <p:sp>
        <p:nvSpPr>
          <p:cNvPr id="19" name="吹き出し: 角を丸めた四角形 18">
            <a:extLst>
              <a:ext uri="{FF2B5EF4-FFF2-40B4-BE49-F238E27FC236}">
                <a16:creationId xmlns:a16="http://schemas.microsoft.com/office/drawing/2014/main" id="{F5980235-8C31-4129-A82A-C960A535D821}"/>
              </a:ext>
            </a:extLst>
          </p:cNvPr>
          <p:cNvSpPr/>
          <p:nvPr/>
        </p:nvSpPr>
        <p:spPr>
          <a:xfrm>
            <a:off x="15120144" y="2760855"/>
            <a:ext cx="6264402" cy="1295636"/>
          </a:xfrm>
          <a:prstGeom prst="wedgeRoundRectCallout">
            <a:avLst>
              <a:gd name="adj1" fmla="val 52580"/>
              <a:gd name="adj2" fmla="val -199715"/>
              <a:gd name="adj3" fmla="val 16667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2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Fill with a color as you choose</a:t>
            </a:r>
          </a:p>
        </p:txBody>
      </p:sp>
      <p:sp>
        <p:nvSpPr>
          <p:cNvPr id="12" name="Text Box 19">
            <a:extLst>
              <a:ext uri="{FF2B5EF4-FFF2-40B4-BE49-F238E27FC236}">
                <a16:creationId xmlns:a16="http://schemas.microsoft.com/office/drawing/2014/main" id="{314A3735-2148-406B-92F3-A094E9281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83280" y="8787"/>
            <a:ext cx="3157008" cy="120032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ja-JP" sz="7200" b="1" dirty="0">
                <a:solidFill>
                  <a:srgbClr val="000000"/>
                </a:solidFill>
                <a:latin typeface="Arial" panose="020B0604020202020204" pitchFamily="34" charset="0"/>
                <a:ea typeface="HGP創英角ｺﾞｼｯｸUB" pitchFamily="50" charset="-128"/>
                <a:cs typeface="Arial" pitchFamily="34" charset="0"/>
              </a:rPr>
              <a:t>4-D-18</a:t>
            </a:r>
          </a:p>
        </p:txBody>
      </p:sp>
    </p:spTree>
    <p:extLst>
      <p:ext uri="{BB962C8B-B14F-4D97-AF65-F5344CB8AC3E}">
        <p14:creationId xmlns:p14="http://schemas.microsoft.com/office/powerpoint/2010/main" val="2860967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285</TotalTime>
  <Words>86</Words>
  <Application>Microsoft Office PowerPoint</Application>
  <PresentationFormat>ユーザー設定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井出 晴子</dc:creator>
  <cp:lastModifiedBy>井出 晴子</cp:lastModifiedBy>
  <cp:revision>31</cp:revision>
  <dcterms:created xsi:type="dcterms:W3CDTF">2017-09-25T05:44:30Z</dcterms:created>
  <dcterms:modified xsi:type="dcterms:W3CDTF">2022-10-05T09:44:51Z</dcterms:modified>
</cp:coreProperties>
</file>