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6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3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9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7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3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7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6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1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7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2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0" y="0"/>
            <a:ext cx="12192000" cy="1099038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200"/>
              </a:lnSpc>
            </a:pPr>
            <a:r>
              <a:rPr lang="en-US" altLang="ja-JP" sz="2400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</a:p>
          <a:p>
            <a:pPr algn="ctr">
              <a:lnSpc>
                <a:spcPts val="4200"/>
              </a:lnSpc>
            </a:pPr>
            <a:r>
              <a:rPr lang="en-US" altLang="ja-JP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967" y="-7306"/>
            <a:ext cx="118936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1676399" y="1206912"/>
            <a:ext cx="3387080" cy="422031"/>
          </a:xfrm>
          <a:prstGeom prst="wedgeRoundRectCallout">
            <a:avLst>
              <a:gd name="adj1" fmla="val 67986"/>
              <a:gd name="adj2" fmla="val -2500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24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2195147" y="2147688"/>
            <a:ext cx="3593123" cy="422031"/>
          </a:xfrm>
          <a:prstGeom prst="wedgeRoundRectCallout">
            <a:avLst>
              <a:gd name="adj1" fmla="val 56100"/>
              <a:gd name="adj2" fmla="val -31041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18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6096000" y="1427285"/>
            <a:ext cx="2294792" cy="422031"/>
          </a:xfrm>
          <a:prstGeom prst="wedgeRoundRectCallout">
            <a:avLst>
              <a:gd name="adj1" fmla="val 20132"/>
              <a:gd name="adj2" fmla="val -297916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Fill with a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25673F4B-79EF-416F-A039-9B795CD28A9A}"/>
              </a:ext>
            </a:extLst>
          </p:cNvPr>
          <p:cNvSpPr/>
          <p:nvPr/>
        </p:nvSpPr>
        <p:spPr>
          <a:xfrm>
            <a:off x="7379677" y="2044827"/>
            <a:ext cx="3077308" cy="422031"/>
          </a:xfrm>
          <a:prstGeom prst="wedgeRoundRectCallout">
            <a:avLst>
              <a:gd name="adj1" fmla="val 42311"/>
              <a:gd name="adj2" fmla="val -44375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Poster ID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24 point, bold, black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1010819" y="2970810"/>
            <a:ext cx="9446166" cy="33855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PowerPoint slide with your 30-second presentation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Slide:	16:9 in landscape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File type: PowerPoint Presentation (*.pptx)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number_slide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(e.g. “1-A-01_slide.pptx”)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Images and animations are not allowed.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Use appropriate size fonts to be easily visible on your PC screens.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Submitted slides will be posted in the Online Program.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57E3F4-E223-43DC-AF6B-3BD5DB2AD1B8}"/>
              </a:ext>
            </a:extLst>
          </p:cNvPr>
          <p:cNvSpPr txBox="1"/>
          <p:nvPr/>
        </p:nvSpPr>
        <p:spPr>
          <a:xfrm>
            <a:off x="150933" y="6488668"/>
            <a:ext cx="162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&lt;English Version&gt;</a:t>
            </a:r>
            <a:endParaRPr kumimoji="1"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134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28</cp:revision>
  <dcterms:created xsi:type="dcterms:W3CDTF">2017-09-25T05:44:30Z</dcterms:created>
  <dcterms:modified xsi:type="dcterms:W3CDTF">2021-10-07T00:38:03Z</dcterms:modified>
</cp:coreProperties>
</file>