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2" r:id="rId1"/>
  </p:sldMasterIdLst>
  <p:notesMasterIdLst>
    <p:notesMasterId r:id="rId3"/>
  </p:notesMasterIdLst>
  <p:sldIdLst>
    <p:sldId id="256" r:id="rId2"/>
  </p:sldIdLst>
  <p:sldSz cx="14400213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23888" y="1143000"/>
            <a:ext cx="561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1pPr>
    <a:lvl2pPr marL="549845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2pPr>
    <a:lvl3pPr marL="1099693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3pPr>
    <a:lvl4pPr marL="1649539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4pPr>
    <a:lvl5pPr marL="2199386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5pPr>
    <a:lvl6pPr marL="2749231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6pPr>
    <a:lvl7pPr marL="3299077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7pPr>
    <a:lvl8pPr marL="3848924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8pPr>
    <a:lvl9pPr marL="4398771" algn="l" defTabSz="1099693" rtl="0" eaLnBrk="1" latinLnBrk="0" hangingPunct="1">
      <a:defRPr kumimoji="1" sz="14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296173"/>
            <a:ext cx="1080016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159854"/>
            <a:ext cx="108001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3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7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21669"/>
            <a:ext cx="3105046" cy="671186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21669"/>
            <a:ext cx="9135135" cy="671186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12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2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974511"/>
            <a:ext cx="12420184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300193"/>
            <a:ext cx="12420184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>
                    <a:tint val="75000"/>
                  </a:schemeClr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5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08344"/>
            <a:ext cx="6120091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108344"/>
            <a:ext cx="6120091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79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21669"/>
            <a:ext cx="12420184" cy="153084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941510"/>
            <a:ext cx="6091965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893014"/>
            <a:ext cx="6091965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41510"/>
            <a:ext cx="6121966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893014"/>
            <a:ext cx="6121966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4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79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8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28002"/>
            <a:ext cx="4644443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40340"/>
            <a:ext cx="7290108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376011"/>
            <a:ext cx="4644443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6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28002"/>
            <a:ext cx="4644443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40340"/>
            <a:ext cx="7290108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376011"/>
            <a:ext cx="4644443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4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21669"/>
            <a:ext cx="12420184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08344"/>
            <a:ext cx="12420184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340702"/>
            <a:ext cx="324004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340702"/>
            <a:ext cx="4860072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340702"/>
            <a:ext cx="324004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1" y="695"/>
            <a:ext cx="14400212" cy="90000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313"/>
              </a:lnSpc>
            </a:pP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</a:t>
            </a:r>
            <a:endParaRPr lang="en-US" altLang="ja-JP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313"/>
              </a:lnSpc>
            </a:pP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867" y="-10788"/>
            <a:ext cx="1503345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3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330065" y="1088009"/>
            <a:ext cx="3088049" cy="656878"/>
          </a:xfrm>
          <a:prstGeom prst="wedgeRoundRectCallout">
            <a:avLst>
              <a:gd name="adj1" fmla="val 154311"/>
              <a:gd name="adj2" fmla="val -168528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42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24</a:t>
            </a: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3765085" y="1473429"/>
            <a:ext cx="2810666" cy="656877"/>
          </a:xfrm>
          <a:prstGeom prst="wedgeRoundRectCallout">
            <a:avLst>
              <a:gd name="adj1" fmla="val 65593"/>
              <a:gd name="adj2" fmla="val -144045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42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20</a:t>
            </a: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10086201" y="1406714"/>
            <a:ext cx="2810666" cy="676345"/>
          </a:xfrm>
          <a:prstGeom prst="wedgeRoundRectCallout">
            <a:avLst>
              <a:gd name="adj1" fmla="val 75676"/>
              <a:gd name="adj2" fmla="val -18543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24</a:t>
            </a: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7200106" y="1299600"/>
            <a:ext cx="2009208" cy="656878"/>
          </a:xfrm>
          <a:prstGeom prst="wedgeRoundRectCallout">
            <a:avLst>
              <a:gd name="adj1" fmla="val 63217"/>
              <a:gd name="adj2" fmla="val -15226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05D2E35-0BA0-45A2-8077-B81386A87B34}"/>
              </a:ext>
            </a:extLst>
          </p:cNvPr>
          <p:cNvSpPr txBox="1"/>
          <p:nvPr/>
        </p:nvSpPr>
        <p:spPr>
          <a:xfrm>
            <a:off x="2152001" y="3359919"/>
            <a:ext cx="10017056" cy="193899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5364" indent="-225364">
              <a:spcAft>
                <a:spcPts val="947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論文名、著者名、講演番号は必ずお入れください。その他の部分は自由にお使いください。</a:t>
            </a:r>
          </a:p>
          <a:p>
            <a:pPr marL="225364" indent="-225364">
              <a:spcAft>
                <a:spcPts val="947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</a:p>
          <a:p>
            <a:pPr marL="225364" indent="-225364">
              <a:spcAft>
                <a:spcPts val="947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_poster  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1-A-01_poster.pdf</a:t>
            </a:r>
          </a:p>
          <a:p>
            <a:pPr marL="225364" indent="-225364">
              <a:spcAft>
                <a:spcPts val="947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スライドサイズ： ワイド画面（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16:9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）ヨコでサイズを横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400mm×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縦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225mm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に変更願います。</a:t>
            </a:r>
          </a:p>
          <a:p>
            <a:pPr marL="225364" indent="-225364">
              <a:spcAft>
                <a:spcPts val="947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小さいフォントは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画面で視認しづらいため、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ポイントを最小のサイズとしてください。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57DAEA-FEA9-48F3-8D6F-866A04D8FDB4}"/>
              </a:ext>
            </a:extLst>
          </p:cNvPr>
          <p:cNvSpPr txBox="1"/>
          <p:nvPr/>
        </p:nvSpPr>
        <p:spPr>
          <a:xfrm>
            <a:off x="0" y="7550607"/>
            <a:ext cx="1281120" cy="310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21" dirty="0">
                <a:latin typeface="Meiryo UI" panose="020B0604030504040204" pitchFamily="50" charset="-128"/>
                <a:ea typeface="Meiryo UI" panose="020B0604030504040204" pitchFamily="50" charset="-128"/>
              </a:rPr>
              <a:t>＜日本語版＞</a:t>
            </a:r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127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30</cp:revision>
  <dcterms:created xsi:type="dcterms:W3CDTF">2017-09-25T05:44:30Z</dcterms:created>
  <dcterms:modified xsi:type="dcterms:W3CDTF">2021-10-07T00:37:02Z</dcterms:modified>
</cp:coreProperties>
</file>