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井出 晴子" initials="井出" lastIdx="3" clrIdx="0">
    <p:extLst>
      <p:ext uri="{19B8F6BF-5375-455C-9EA6-DF929625EA0E}">
        <p15:presenceInfo xmlns:p15="http://schemas.microsoft.com/office/powerpoint/2012/main" userId="S-1-5-21-1809751164-955664427-383306396-11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EF48C-E01E-4A29-AC62-A24A629E9C97}" type="datetimeFigureOut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72DA1-671A-40BB-B5B7-809E985310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46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9B02-B231-4F28-B734-3021C73F187C}" type="datetime1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468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C7D0-C1F5-44BA-A658-1DFDB49036A0}" type="datetime1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30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65C0-8A7E-4825-A7F1-62566EEB187F}" type="datetime1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94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A14F-1B88-4502-94AE-5B32E0FEA557}" type="datetime1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73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D1F4-2D93-4191-B8B4-A2E133A826A0}" type="datetime1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3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82F7-B7E9-4F9E-AC98-9B9CCA6076DC}" type="datetime1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73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325C2-D587-49BC-9B30-8CBA24F8C8A7}" type="datetime1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71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24A56-C3C6-40A5-BA05-4CB7ADC6BB36}" type="datetime1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56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C044-AFF3-4E6D-A37B-EE3B1141524E}" type="datetime1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61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BF65-1343-4BF5-8659-255ADBB917CC}" type="datetime1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77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D7FF-D2EB-46A3-9B19-5D2A8C52224C}" type="datetime1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42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B7C9E-181B-487F-8F53-E6DEA1313CD7}" type="datetime1">
              <a:rPr kumimoji="1" lang="ja-JP" altLang="en-US" smtClean="0"/>
              <a:t>2020/10/4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5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C76791-BD59-47BE-A365-2A45B4FE5F49}"/>
              </a:ext>
            </a:extLst>
          </p:cNvPr>
          <p:cNvSpPr/>
          <p:nvPr/>
        </p:nvSpPr>
        <p:spPr>
          <a:xfrm>
            <a:off x="0" y="0"/>
            <a:ext cx="12192000" cy="1099038"/>
          </a:xfrm>
          <a:prstGeom prst="rect">
            <a:avLst/>
          </a:prstGeom>
          <a:solidFill>
            <a:srgbClr val="006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4200"/>
              </a:lnSpc>
            </a:pPr>
            <a:r>
              <a:rPr lang="en-US" altLang="ja-JP" sz="2400" b="1" dirty="0">
                <a:solidFill>
                  <a:prstClr val="white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Title</a:t>
            </a:r>
          </a:p>
          <a:p>
            <a:pPr algn="ctr">
              <a:lnSpc>
                <a:spcPts val="4200"/>
              </a:lnSpc>
            </a:pPr>
            <a:r>
              <a:rPr lang="en-US" altLang="ja-JP" b="1" dirty="0">
                <a:solidFill>
                  <a:prstClr val="white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6" name="Text Box 19">
            <a:extLst>
              <a:ext uri="{FF2B5EF4-FFF2-40B4-BE49-F238E27FC236}">
                <a16:creationId xmlns:a16="http://schemas.microsoft.com/office/drawing/2014/main" id="{936526E8-7226-42B7-B867-947E934E8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87232" y="1083"/>
            <a:ext cx="900100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1400" b="1" dirty="0">
                <a:solidFill>
                  <a:srgbClr val="000000"/>
                </a:solidFill>
                <a:latin typeface="Arial" panose="020B0604020202020204" pitchFamily="34" charset="0"/>
                <a:ea typeface="HGP創英角ｺﾞｼｯｸUB" pitchFamily="50" charset="-128"/>
                <a:cs typeface="Arial" pitchFamily="34" charset="0"/>
              </a:rPr>
              <a:t>4-D-18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1C283E3F-5ABF-46C7-8631-7A149F5C5F18}"/>
              </a:ext>
            </a:extLst>
          </p:cNvPr>
          <p:cNvSpPr/>
          <p:nvPr/>
        </p:nvSpPr>
        <p:spPr>
          <a:xfrm>
            <a:off x="1676399" y="1206912"/>
            <a:ext cx="3387080" cy="422031"/>
          </a:xfrm>
          <a:prstGeom prst="wedgeRoundRectCallout">
            <a:avLst>
              <a:gd name="adj1" fmla="val 67986"/>
              <a:gd name="adj2" fmla="val -250000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b="1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Title</a:t>
            </a:r>
            <a:b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Arial 24 point, bold, Color as you choose</a:t>
            </a:r>
            <a:endParaRPr kumimoji="1" lang="ja-JP" altLang="en-US" sz="105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B3B9C4F1-B8DF-4432-97FB-2D30B8C70D0E}"/>
              </a:ext>
            </a:extLst>
          </p:cNvPr>
          <p:cNvSpPr/>
          <p:nvPr/>
        </p:nvSpPr>
        <p:spPr>
          <a:xfrm>
            <a:off x="2195147" y="2147688"/>
            <a:ext cx="3593123" cy="422031"/>
          </a:xfrm>
          <a:prstGeom prst="wedgeRoundRectCallout">
            <a:avLst>
              <a:gd name="adj1" fmla="val 56100"/>
              <a:gd name="adj2" fmla="val -310417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b="1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Authors</a:t>
            </a:r>
            <a:b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Arial 18 point, bold, Color as you choose</a:t>
            </a:r>
            <a:endParaRPr kumimoji="1" lang="ja-JP" altLang="en-US" sz="105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D9720121-FE46-449F-A541-8FFC5741AFE6}"/>
              </a:ext>
            </a:extLst>
          </p:cNvPr>
          <p:cNvSpPr/>
          <p:nvPr/>
        </p:nvSpPr>
        <p:spPr>
          <a:xfrm>
            <a:off x="6096000" y="1427285"/>
            <a:ext cx="2294792" cy="422031"/>
          </a:xfrm>
          <a:prstGeom prst="wedgeRoundRectCallout">
            <a:avLst>
              <a:gd name="adj1" fmla="val 20132"/>
              <a:gd name="adj2" fmla="val -297916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Fill with a color as you choose</a:t>
            </a:r>
            <a:endParaRPr kumimoji="1" lang="ja-JP" altLang="en-US" sz="105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25673F4B-79EF-416F-A039-9B795CD28A9A}"/>
              </a:ext>
            </a:extLst>
          </p:cNvPr>
          <p:cNvSpPr/>
          <p:nvPr/>
        </p:nvSpPr>
        <p:spPr>
          <a:xfrm>
            <a:off x="7379677" y="2044827"/>
            <a:ext cx="3077308" cy="422031"/>
          </a:xfrm>
          <a:prstGeom prst="wedgeRoundRectCallout">
            <a:avLst>
              <a:gd name="adj1" fmla="val 42311"/>
              <a:gd name="adj2" fmla="val -443750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b="1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Poster ID</a:t>
            </a:r>
            <a:b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Arial 14 point, bold, black</a:t>
            </a:r>
            <a:endParaRPr kumimoji="1" lang="ja-JP" altLang="en-US" sz="105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C88C4AA-6E53-4F6C-9009-71194E67BB17}"/>
              </a:ext>
            </a:extLst>
          </p:cNvPr>
          <p:cNvSpPr txBox="1"/>
          <p:nvPr/>
        </p:nvSpPr>
        <p:spPr>
          <a:xfrm>
            <a:off x="2244000" y="3960000"/>
            <a:ext cx="8159093" cy="123110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Title, Authors, and Poster ID are mandatory and must be included as above.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Aspect ratio	16:9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Smallest font	14 point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857E3F4-E223-43DC-AF6B-3BD5DB2AD1B8}"/>
              </a:ext>
            </a:extLst>
          </p:cNvPr>
          <p:cNvSpPr txBox="1"/>
          <p:nvPr/>
        </p:nvSpPr>
        <p:spPr>
          <a:xfrm>
            <a:off x="1775670" y="157857"/>
            <a:ext cx="2044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&lt;English Version&gt;</a:t>
            </a:r>
            <a:endParaRPr kumimoji="1" lang="ja-JP" altLang="en-US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16844C-8AC4-487E-A719-ADE78ECDB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4000" y="6356352"/>
            <a:ext cx="2057400" cy="365125"/>
          </a:xfrm>
        </p:spPr>
        <p:txBody>
          <a:bodyPr/>
          <a:lstStyle/>
          <a:p>
            <a:fld id="{F38DD149-262F-4631-8131-8433E893BAD9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0967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74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井出 晴子</dc:creator>
  <cp:lastModifiedBy>企画グループ2</cp:lastModifiedBy>
  <cp:revision>22</cp:revision>
  <dcterms:created xsi:type="dcterms:W3CDTF">2017-09-25T05:44:30Z</dcterms:created>
  <dcterms:modified xsi:type="dcterms:W3CDTF">2020-10-04T11:27:21Z</dcterms:modified>
</cp:coreProperties>
</file>