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3"/>
  </p:notes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井出 晴子" initials="井出" lastIdx="3" clrIdx="0">
    <p:extLst>
      <p:ext uri="{19B8F6BF-5375-455C-9EA6-DF929625EA0E}">
        <p15:presenceInfo xmlns:p15="http://schemas.microsoft.com/office/powerpoint/2012/main" userId="S-1-5-21-1809751164-955664427-383306396-111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618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06" d="100"/>
          <a:sy n="106" d="100"/>
        </p:scale>
        <p:origin x="654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notesMaster" Target="notesMasters/notesMaster1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ADFB379-560B-478C-BE82-D4BB849A3E6F}" type="datetimeFigureOut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1E1A0D5-610E-49DB-99CA-993C7FE62D6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482830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87D9BE-1F8E-4CE4-BF2B-CE96D57E63E1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824286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C04289-0C1C-4D84-A032-B5AAC25AEA49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98668760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140847-4D1B-4D17-B67B-A1F91306C029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9847355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4B7FA2B-CEDA-4A20-BE30-AFC786A890FA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414126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DCC27-9FF9-4129-9467-9BB422414E2C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881612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FF0D0C-D468-4A92-B2B8-E9BC117EC5B3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214338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D89E0D-1685-44E0-BF56-ED7D17567109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157847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13662C-F875-4E5C-99B9-1A2E41EBC52D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580490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DAE2F7-991F-4785-ABC2-CC2130D7E74C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3856163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FF60FF-43DB-4D7E-9370-FF4DDCA97366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500699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828B4C-05C1-4327-84C8-6A7EA7E052FA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2255263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F0D10C-3784-4662-8B13-B9D68AFDB3BF}" type="datetime1">
              <a:rPr kumimoji="1" lang="ja-JP" altLang="en-US" smtClean="0"/>
              <a:t>2020/10/4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813743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B2C76791-BD59-47BE-A365-2A45B4FE5F49}"/>
              </a:ext>
            </a:extLst>
          </p:cNvPr>
          <p:cNvSpPr/>
          <p:nvPr/>
        </p:nvSpPr>
        <p:spPr>
          <a:xfrm>
            <a:off x="0" y="0"/>
            <a:ext cx="12192000" cy="1099038"/>
          </a:xfrm>
          <a:prstGeom prst="rect">
            <a:avLst/>
          </a:prstGeom>
          <a:solidFill>
            <a:srgbClr val="0061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4200"/>
              </a:lnSpc>
            </a:pPr>
            <a:r>
              <a:rPr lang="ja-JP" altLang="en-US" sz="2400" b="1" dirty="0">
                <a:solidFill>
                  <a:prstClr val="white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論文名</a:t>
            </a:r>
            <a:endParaRPr lang="en-US" altLang="ja-JP" sz="2400" b="1" dirty="0">
              <a:solidFill>
                <a:prstClr val="white"/>
              </a:solidFill>
              <a:latin typeface="Meiryo UI" panose="020B0604030504040204" pitchFamily="50" charset="-128"/>
              <a:ea typeface="Meiryo UI" panose="020B0604030504040204" pitchFamily="50" charset="-128"/>
            </a:endParaRPr>
          </a:p>
          <a:p>
            <a:pPr algn="ctr">
              <a:lnSpc>
                <a:spcPts val="4200"/>
              </a:lnSpc>
            </a:pPr>
            <a:r>
              <a:rPr lang="ja-JP" altLang="en-US" b="1" dirty="0">
                <a:solidFill>
                  <a:prstClr val="white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著者名</a:t>
            </a:r>
            <a:endParaRPr lang="en-US" altLang="ja-JP" b="1" dirty="0">
              <a:solidFill>
                <a:prstClr val="white"/>
              </a:solidFill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6" name="Text Box 19">
            <a:extLst>
              <a:ext uri="{FF2B5EF4-FFF2-40B4-BE49-F238E27FC236}">
                <a16:creationId xmlns:a16="http://schemas.microsoft.com/office/drawing/2014/main" id="{936526E8-7226-42B7-B867-947E934E80B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287219" y="1083"/>
            <a:ext cx="900100" cy="307777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ctr" fontAlgn="base">
              <a:spcBef>
                <a:spcPct val="50000"/>
              </a:spcBef>
              <a:spcAft>
                <a:spcPct val="0"/>
              </a:spcAft>
            </a:pPr>
            <a:r>
              <a:rPr lang="en-US" altLang="ja-JP" sz="1400" b="1" dirty="0">
                <a:solidFill>
                  <a:srgbClr val="000000"/>
                </a:solidFill>
                <a:latin typeface="Arial" panose="020B0604020202020204" pitchFamily="34" charset="0"/>
                <a:ea typeface="HGP創英角ｺﾞｼｯｸUB" pitchFamily="50" charset="-128"/>
                <a:cs typeface="Arial" pitchFamily="34" charset="0"/>
              </a:rPr>
              <a:t>4-D-18</a:t>
            </a:r>
          </a:p>
        </p:txBody>
      </p:sp>
      <p:sp>
        <p:nvSpPr>
          <p:cNvPr id="9" name="吹き出し: 角を丸めた四角形 8">
            <a:extLst>
              <a:ext uri="{FF2B5EF4-FFF2-40B4-BE49-F238E27FC236}">
                <a16:creationId xmlns:a16="http://schemas.microsoft.com/office/drawing/2014/main" id="{1C283E3F-5ABF-46C7-8631-7A149F5C5F18}"/>
              </a:ext>
            </a:extLst>
          </p:cNvPr>
          <p:cNvSpPr/>
          <p:nvPr/>
        </p:nvSpPr>
        <p:spPr>
          <a:xfrm>
            <a:off x="1676399" y="1206912"/>
            <a:ext cx="2206870" cy="422031"/>
          </a:xfrm>
          <a:prstGeom prst="wedgeRoundRectCallout">
            <a:avLst>
              <a:gd name="adj1" fmla="val 124279"/>
              <a:gd name="adj2" fmla="val -247916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論文名 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(</a:t>
            </a:r>
            <a:r>
              <a:rPr kumimoji="1" lang="en-US" altLang="ja-JP" sz="1050" dirty="0" err="1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Meiryo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 UI 24</a:t>
            </a: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ポイント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)</a:t>
            </a:r>
            <a:b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</a:b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フォント色：自由</a:t>
            </a:r>
          </a:p>
        </p:txBody>
      </p:sp>
      <p:sp>
        <p:nvSpPr>
          <p:cNvPr id="12" name="吹き出し: 角を丸めた四角形 11">
            <a:extLst>
              <a:ext uri="{FF2B5EF4-FFF2-40B4-BE49-F238E27FC236}">
                <a16:creationId xmlns:a16="http://schemas.microsoft.com/office/drawing/2014/main" id="{B3B9C4F1-B8DF-4432-97FB-2D30B8C70D0E}"/>
              </a:ext>
            </a:extLst>
          </p:cNvPr>
          <p:cNvSpPr/>
          <p:nvPr/>
        </p:nvSpPr>
        <p:spPr>
          <a:xfrm>
            <a:off x="2177563" y="1836131"/>
            <a:ext cx="2174631" cy="422031"/>
          </a:xfrm>
          <a:prstGeom prst="wedgeRoundRectCallout">
            <a:avLst>
              <a:gd name="adj1" fmla="val 108833"/>
              <a:gd name="adj2" fmla="val -270833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著者名 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(</a:t>
            </a:r>
            <a:r>
              <a:rPr kumimoji="1" lang="en-US" altLang="ja-JP" sz="1050" dirty="0" err="1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Meiryo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 UI 18</a:t>
            </a: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ポイント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)</a:t>
            </a:r>
            <a:b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</a:b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フォント色：自由</a:t>
            </a:r>
          </a:p>
        </p:txBody>
      </p:sp>
      <p:sp>
        <p:nvSpPr>
          <p:cNvPr id="13" name="吹き出し: 角を丸めた四角形 12">
            <a:extLst>
              <a:ext uri="{FF2B5EF4-FFF2-40B4-BE49-F238E27FC236}">
                <a16:creationId xmlns:a16="http://schemas.microsoft.com/office/drawing/2014/main" id="{C4E23827-B5E3-4816-9115-93316786B717}"/>
              </a:ext>
            </a:extLst>
          </p:cNvPr>
          <p:cNvSpPr/>
          <p:nvPr/>
        </p:nvSpPr>
        <p:spPr>
          <a:xfrm>
            <a:off x="8170984" y="1230919"/>
            <a:ext cx="1905000" cy="422031"/>
          </a:xfrm>
          <a:prstGeom prst="wedgeRoundRectCallout">
            <a:avLst>
              <a:gd name="adj1" fmla="val 51276"/>
              <a:gd name="adj2" fmla="val -256249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講演番号 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(Arial 14</a:t>
            </a: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ポイント</a:t>
            </a:r>
            <a: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)</a:t>
            </a:r>
            <a:br>
              <a:rPr kumimoji="1" lang="en-US" altLang="ja-JP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</a:br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フォント色：黒</a:t>
            </a:r>
          </a:p>
        </p:txBody>
      </p:sp>
      <p:sp>
        <p:nvSpPr>
          <p:cNvPr id="14" name="吹き出し: 角を丸めた四角形 13">
            <a:extLst>
              <a:ext uri="{FF2B5EF4-FFF2-40B4-BE49-F238E27FC236}">
                <a16:creationId xmlns:a16="http://schemas.microsoft.com/office/drawing/2014/main" id="{D9720121-FE46-449F-A541-8FFC5741AFE6}"/>
              </a:ext>
            </a:extLst>
          </p:cNvPr>
          <p:cNvSpPr/>
          <p:nvPr/>
        </p:nvSpPr>
        <p:spPr>
          <a:xfrm>
            <a:off x="6096000" y="1427285"/>
            <a:ext cx="1426128" cy="422031"/>
          </a:xfrm>
          <a:prstGeom prst="wedgeRoundRectCallout">
            <a:avLst>
              <a:gd name="adj1" fmla="val 54998"/>
              <a:gd name="adj2" fmla="val -243749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1050" dirty="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塗りつぶしの色：自由</a:t>
            </a:r>
          </a:p>
        </p:txBody>
      </p:sp>
      <p:sp>
        <p:nvSpPr>
          <p:cNvPr id="17" name="テキスト ボックス 16">
            <a:extLst>
              <a:ext uri="{FF2B5EF4-FFF2-40B4-BE49-F238E27FC236}">
                <a16:creationId xmlns:a16="http://schemas.microsoft.com/office/drawing/2014/main" id="{C05D2E35-0BA0-45A2-8077-B81386A87B34}"/>
              </a:ext>
            </a:extLst>
          </p:cNvPr>
          <p:cNvSpPr txBox="1"/>
          <p:nvPr/>
        </p:nvSpPr>
        <p:spPr>
          <a:xfrm>
            <a:off x="2244000" y="3960001"/>
            <a:ext cx="6480000" cy="1508105"/>
          </a:xfrm>
          <a:prstGeom prst="rect">
            <a:avLst/>
          </a:prstGeom>
          <a:ln>
            <a:solidFill>
              <a:srgbClr val="FFC000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kumimoji="1" lang="ja-JP" altLang="en-US" dirty="0">
                <a:latin typeface="Meiryo UI" panose="020B0604030504040204" pitchFamily="50" charset="-128"/>
                <a:ea typeface="Meiryo UI" panose="020B0604030504040204" pitchFamily="50" charset="-128"/>
              </a:rPr>
              <a:t>論文名、著者名、講演番号は必ず入れてください。</a:t>
            </a:r>
            <a:br>
              <a:rPr kumimoji="1" lang="en-US" altLang="ja-JP" dirty="0">
                <a:latin typeface="Meiryo UI" panose="020B0604030504040204" pitchFamily="50" charset="-128"/>
                <a:ea typeface="Meiryo UI" panose="020B0604030504040204" pitchFamily="50" charset="-128"/>
              </a:rPr>
            </a:br>
            <a:r>
              <a:rPr kumimoji="1" lang="ja-JP" altLang="en-US" dirty="0">
                <a:latin typeface="Meiryo UI" panose="020B0604030504040204" pitchFamily="50" charset="-128"/>
                <a:ea typeface="Meiryo UI" panose="020B0604030504040204" pitchFamily="50" charset="-128"/>
              </a:rPr>
              <a:t>それ以外の部分は自由にお使いください。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kumimoji="1" lang="ja-JP" altLang="en-US" dirty="0">
                <a:latin typeface="Meiryo UI" panose="020B0604030504040204" pitchFamily="50" charset="-128"/>
                <a:ea typeface="Meiryo UI" panose="020B0604030504040204" pitchFamily="50" charset="-128"/>
              </a:rPr>
              <a:t>スライドサイズ</a:t>
            </a:r>
            <a:r>
              <a:rPr kumimoji="1" lang="en-US" altLang="ja-JP" dirty="0">
                <a:latin typeface="Meiryo UI" panose="020B0604030504040204" pitchFamily="50" charset="-128"/>
                <a:ea typeface="Meiryo UI" panose="020B0604030504040204" pitchFamily="50" charset="-128"/>
              </a:rPr>
              <a:t>	16:9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kumimoji="1" lang="ja-JP" altLang="en-US" dirty="0">
                <a:latin typeface="Meiryo UI" panose="020B0604030504040204" pitchFamily="50" charset="-128"/>
                <a:ea typeface="Meiryo UI" panose="020B0604030504040204" pitchFamily="50" charset="-128"/>
              </a:rPr>
              <a:t>フォントサイズ</a:t>
            </a:r>
            <a:r>
              <a:rPr kumimoji="1" lang="en-US" altLang="ja-JP" dirty="0">
                <a:latin typeface="Meiryo UI" panose="020B0604030504040204" pitchFamily="50" charset="-128"/>
                <a:ea typeface="Meiryo UI" panose="020B0604030504040204" pitchFamily="50" charset="-128"/>
              </a:rPr>
              <a:t>	14</a:t>
            </a:r>
            <a:r>
              <a:rPr kumimoji="1" lang="ja-JP" altLang="en-US" dirty="0">
                <a:latin typeface="Meiryo UI" panose="020B0604030504040204" pitchFamily="50" charset="-128"/>
                <a:ea typeface="Meiryo UI" panose="020B0604030504040204" pitchFamily="50" charset="-128"/>
              </a:rPr>
              <a:t>ポイント以上</a:t>
            </a:r>
            <a:endParaRPr kumimoji="1" lang="en-US" altLang="ja-JP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2B57DAEA-FEA9-48F3-8D6F-866A04D8FDB4}"/>
              </a:ext>
            </a:extLst>
          </p:cNvPr>
          <p:cNvSpPr txBox="1"/>
          <p:nvPr/>
        </p:nvSpPr>
        <p:spPr>
          <a:xfrm>
            <a:off x="372395" y="157857"/>
            <a:ext cx="15696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dirty="0">
                <a:solidFill>
                  <a:schemeClr val="bg1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＜日本語版＞</a:t>
            </a:r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28B144C9-0DFC-41DD-87E5-F01A36DE1D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364000" y="6356352"/>
            <a:ext cx="2057400" cy="365125"/>
          </a:xfrm>
        </p:spPr>
        <p:txBody>
          <a:bodyPr/>
          <a:lstStyle/>
          <a:p>
            <a:fld id="{F38DD149-262F-4631-8131-8433E893BAD9}" type="slidenum">
              <a:rPr kumimoji="1" lang="ja-JP" altLang="en-US" smtClean="0"/>
              <a:t>1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06402601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195</TotalTime>
  <Words>81</Words>
  <Application>Microsoft Office PowerPoint</Application>
  <PresentationFormat>ワイド画面</PresentationFormat>
  <Paragraphs>12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7" baseType="lpstr">
      <vt:lpstr>Meiryo UI</vt:lpstr>
      <vt:lpstr>游ゴシック</vt:lpstr>
      <vt:lpstr>Arial</vt:lpstr>
      <vt:lpstr>Calibri</vt:lpstr>
      <vt:lpstr>Calibri Light</vt:lpstr>
      <vt:lpstr>Office テーマ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井出 晴子</dc:creator>
  <cp:lastModifiedBy>企画グループ2</cp:lastModifiedBy>
  <cp:revision>21</cp:revision>
  <dcterms:created xsi:type="dcterms:W3CDTF">2017-09-25T05:44:30Z</dcterms:created>
  <dcterms:modified xsi:type="dcterms:W3CDTF">2020-10-04T11:26:39Z</dcterms:modified>
</cp:coreProperties>
</file>