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7" r:id="rId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井出 晴子" initials="井出" lastIdx="3" clrIdx="0">
    <p:extLst>
      <p:ext uri="{19B8F6BF-5375-455C-9EA6-DF929625EA0E}">
        <p15:presenceInfo xmlns:p15="http://schemas.microsoft.com/office/powerpoint/2012/main" userId="S-1-5-21-1809751164-955664427-383306396-1113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618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14" d="100"/>
          <a:sy n="114" d="100"/>
        </p:scale>
        <p:origin x="1506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commentAuthors" Target="commentAuthors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2633633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56279374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01643045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992722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65461612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5578686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00583247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69825306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ja-JP" altLang="en-US"/>
              <a:t>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038311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17232777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7248107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181C91A-F8DB-4BA1-BB5F-1F0B5DBC96AA}" type="datetimeFigureOut">
              <a:rPr kumimoji="1" lang="ja-JP" altLang="en-US" smtClean="0"/>
              <a:t>2018/9/11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38DD149-262F-4631-8131-8433E893BAD9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53097666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B2C76791-BD59-47BE-A365-2A45B4FE5F49}"/>
              </a:ext>
            </a:extLst>
          </p:cNvPr>
          <p:cNvSpPr/>
          <p:nvPr/>
        </p:nvSpPr>
        <p:spPr>
          <a:xfrm>
            <a:off x="0" y="0"/>
            <a:ext cx="9144000" cy="1099038"/>
          </a:xfrm>
          <a:prstGeom prst="rect">
            <a:avLst/>
          </a:prstGeom>
          <a:solidFill>
            <a:srgbClr val="00618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7200">
              <a:lnSpc>
                <a:spcPts val="4200"/>
              </a:lnSpc>
            </a:pPr>
            <a:r>
              <a:rPr lang="en-US" altLang="ja-JP" sz="2400" b="1" dirty="0">
                <a:solidFill>
                  <a:prstClr val="white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Title</a:t>
            </a:r>
          </a:p>
          <a:p>
            <a:pPr algn="ctr" defTabSz="457200">
              <a:lnSpc>
                <a:spcPts val="4200"/>
              </a:lnSpc>
            </a:pPr>
            <a:r>
              <a:rPr lang="en-US" altLang="ja-JP" b="1" dirty="0">
                <a:solidFill>
                  <a:prstClr val="white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Author</a:t>
            </a:r>
          </a:p>
        </p:txBody>
      </p:sp>
      <p:sp>
        <p:nvSpPr>
          <p:cNvPr id="6" name="Text Box 19">
            <a:extLst>
              <a:ext uri="{FF2B5EF4-FFF2-40B4-BE49-F238E27FC236}">
                <a16:creationId xmlns:a16="http://schemas.microsoft.com/office/drawing/2014/main" id="{936526E8-7226-42B7-B867-947E934E80B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233200" y="1082"/>
            <a:ext cx="900100" cy="307777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algn="ctr" fontAlgn="base">
              <a:spcBef>
                <a:spcPct val="50000"/>
              </a:spcBef>
              <a:spcAft>
                <a:spcPct val="0"/>
              </a:spcAft>
            </a:pPr>
            <a:r>
              <a:rPr lang="en-US" altLang="ja-JP" sz="1400" b="1" dirty="0">
                <a:solidFill>
                  <a:srgbClr val="000000"/>
                </a:solidFill>
                <a:latin typeface="Arial" panose="020B0604020202020204" pitchFamily="34" charset="0"/>
                <a:ea typeface="HGP創英角ｺﾞｼｯｸUB" pitchFamily="50" charset="-128"/>
                <a:cs typeface="Arial" pitchFamily="34" charset="0"/>
              </a:rPr>
              <a:t>4-D-18</a:t>
            </a:r>
          </a:p>
        </p:txBody>
      </p:sp>
      <p:sp>
        <p:nvSpPr>
          <p:cNvPr id="9" name="吹き出し: 角を丸めた四角形 8">
            <a:extLst>
              <a:ext uri="{FF2B5EF4-FFF2-40B4-BE49-F238E27FC236}">
                <a16:creationId xmlns:a16="http://schemas.microsoft.com/office/drawing/2014/main" id="{1C283E3F-5ABF-46C7-8631-7A149F5C5F18}"/>
              </a:ext>
            </a:extLst>
          </p:cNvPr>
          <p:cNvSpPr/>
          <p:nvPr/>
        </p:nvSpPr>
        <p:spPr>
          <a:xfrm>
            <a:off x="152399" y="1206911"/>
            <a:ext cx="3387080" cy="422031"/>
          </a:xfrm>
          <a:prstGeom prst="wedgeRoundRectCallout">
            <a:avLst>
              <a:gd name="adj1" fmla="val 67986"/>
              <a:gd name="adj2" fmla="val -250000"/>
              <a:gd name="adj3" fmla="val 16667"/>
            </a:avLst>
          </a:prstGeom>
          <a:noFill/>
          <a:ln>
            <a:solidFill>
              <a:srgbClr val="FFC000"/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kumimoji="1" lang="en-US" altLang="ja-JP" sz="1050" b="1" dirty="0">
                <a:solidFill>
                  <a:schemeClr val="tx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Title</a:t>
            </a:r>
            <a:br>
              <a:rPr kumimoji="1" lang="en-US" altLang="ja-JP" sz="1050" dirty="0">
                <a:solidFill>
                  <a:schemeClr val="tx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</a:br>
            <a:r>
              <a:rPr kumimoji="1" lang="en-US" altLang="ja-JP" sz="1050" dirty="0">
                <a:solidFill>
                  <a:schemeClr val="tx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Arial 24 point, bold, Color of your choice</a:t>
            </a:r>
            <a:endParaRPr kumimoji="1" lang="ja-JP" altLang="en-US" sz="1050" dirty="0">
              <a:solidFill>
                <a:schemeClr val="tx1"/>
              </a:solidFill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12" name="吹き出し: 角を丸めた四角形 11">
            <a:extLst>
              <a:ext uri="{FF2B5EF4-FFF2-40B4-BE49-F238E27FC236}">
                <a16:creationId xmlns:a16="http://schemas.microsoft.com/office/drawing/2014/main" id="{B3B9C4F1-B8DF-4432-97FB-2D30B8C70D0E}"/>
              </a:ext>
            </a:extLst>
          </p:cNvPr>
          <p:cNvSpPr/>
          <p:nvPr/>
        </p:nvSpPr>
        <p:spPr>
          <a:xfrm>
            <a:off x="671146" y="2147687"/>
            <a:ext cx="3593123" cy="422031"/>
          </a:xfrm>
          <a:prstGeom prst="wedgeRoundRectCallout">
            <a:avLst>
              <a:gd name="adj1" fmla="val 56100"/>
              <a:gd name="adj2" fmla="val -310417"/>
              <a:gd name="adj3" fmla="val 16667"/>
            </a:avLst>
          </a:prstGeom>
          <a:noFill/>
          <a:ln>
            <a:solidFill>
              <a:srgbClr val="FFC000"/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kumimoji="1" lang="en-US" altLang="ja-JP" sz="1050" b="1" dirty="0">
                <a:solidFill>
                  <a:schemeClr val="tx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Author</a:t>
            </a:r>
            <a:br>
              <a:rPr kumimoji="1" lang="en-US" altLang="ja-JP" sz="1050" dirty="0">
                <a:solidFill>
                  <a:schemeClr val="tx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</a:br>
            <a:r>
              <a:rPr kumimoji="1" lang="en-US" altLang="ja-JP" sz="1050" dirty="0">
                <a:solidFill>
                  <a:schemeClr val="tx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Arial 18 point, bold, Color of your choice</a:t>
            </a:r>
            <a:endParaRPr kumimoji="1" lang="ja-JP" altLang="en-US" sz="1050" dirty="0">
              <a:solidFill>
                <a:schemeClr val="tx1"/>
              </a:solidFill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14" name="吹き出し: 角を丸めた四角形 13">
            <a:extLst>
              <a:ext uri="{FF2B5EF4-FFF2-40B4-BE49-F238E27FC236}">
                <a16:creationId xmlns:a16="http://schemas.microsoft.com/office/drawing/2014/main" id="{D9720121-FE46-449F-A541-8FFC5741AFE6}"/>
              </a:ext>
            </a:extLst>
          </p:cNvPr>
          <p:cNvSpPr/>
          <p:nvPr/>
        </p:nvSpPr>
        <p:spPr>
          <a:xfrm>
            <a:off x="4572000" y="1427284"/>
            <a:ext cx="2294792" cy="422031"/>
          </a:xfrm>
          <a:prstGeom prst="wedgeRoundRectCallout">
            <a:avLst>
              <a:gd name="adj1" fmla="val 20132"/>
              <a:gd name="adj2" fmla="val -297916"/>
              <a:gd name="adj3" fmla="val 16667"/>
            </a:avLst>
          </a:prstGeom>
          <a:noFill/>
          <a:ln>
            <a:solidFill>
              <a:srgbClr val="FFC000"/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kumimoji="1" lang="en-US" altLang="ja-JP" sz="1050" dirty="0">
                <a:solidFill>
                  <a:schemeClr val="tx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Fill with a color of your choice</a:t>
            </a:r>
            <a:endParaRPr kumimoji="1" lang="ja-JP" altLang="en-US" sz="1050" dirty="0">
              <a:solidFill>
                <a:schemeClr val="tx1"/>
              </a:solidFill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10" name="吹き出し: 角を丸めた四角形 9">
            <a:extLst>
              <a:ext uri="{FF2B5EF4-FFF2-40B4-BE49-F238E27FC236}">
                <a16:creationId xmlns:a16="http://schemas.microsoft.com/office/drawing/2014/main" id="{25673F4B-79EF-416F-A039-9B795CD28A9A}"/>
              </a:ext>
            </a:extLst>
          </p:cNvPr>
          <p:cNvSpPr/>
          <p:nvPr/>
        </p:nvSpPr>
        <p:spPr>
          <a:xfrm>
            <a:off x="5855677" y="2044826"/>
            <a:ext cx="3077308" cy="422031"/>
          </a:xfrm>
          <a:prstGeom prst="wedgeRoundRectCallout">
            <a:avLst>
              <a:gd name="adj1" fmla="val 42311"/>
              <a:gd name="adj2" fmla="val -443750"/>
              <a:gd name="adj3" fmla="val 16667"/>
            </a:avLst>
          </a:prstGeom>
          <a:noFill/>
          <a:ln>
            <a:solidFill>
              <a:srgbClr val="FFC000"/>
            </a:solidFill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kumimoji="1" lang="en-US" altLang="ja-JP" sz="1050" b="1" dirty="0">
                <a:solidFill>
                  <a:schemeClr val="tx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Poster ID</a:t>
            </a:r>
            <a:br>
              <a:rPr kumimoji="1" lang="en-US" altLang="ja-JP" sz="1050" dirty="0">
                <a:solidFill>
                  <a:schemeClr val="tx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</a:br>
            <a:r>
              <a:rPr kumimoji="1" lang="en-US" altLang="ja-JP" sz="1050" dirty="0">
                <a:solidFill>
                  <a:schemeClr val="tx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Arial 14 point, bold, black</a:t>
            </a:r>
            <a:endParaRPr kumimoji="1" lang="ja-JP" altLang="en-US" sz="1050" dirty="0">
              <a:solidFill>
                <a:schemeClr val="tx1"/>
              </a:solidFill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4C88C4AA-6E53-4F6C-9009-71194E67BB17}"/>
              </a:ext>
            </a:extLst>
          </p:cNvPr>
          <p:cNvSpPr txBox="1"/>
          <p:nvPr/>
        </p:nvSpPr>
        <p:spPr>
          <a:xfrm>
            <a:off x="1495722" y="3391521"/>
            <a:ext cx="6032421" cy="2031325"/>
          </a:xfrm>
          <a:prstGeom prst="rect">
            <a:avLst/>
          </a:prstGeom>
          <a:noFill/>
          <a:ln>
            <a:solidFill>
              <a:srgbClr val="FFC000"/>
            </a:solidFill>
          </a:ln>
        </p:spPr>
        <p:txBody>
          <a:bodyPr wrap="none" rtlCol="0">
            <a:spAutoFit/>
          </a:bodyPr>
          <a:lstStyle/>
          <a:p>
            <a:r>
              <a:rPr lang="en-US" altLang="ja-JP" dirty="0">
                <a:latin typeface="Arial" panose="020B0604020202020204" pitchFamily="34" charset="0"/>
                <a:cs typeface="Arial" panose="020B0604020202020204" pitchFamily="34" charset="0"/>
              </a:rPr>
              <a:t>Speakers are free to use the space within this template.</a:t>
            </a:r>
          </a:p>
          <a:p>
            <a:endParaRPr lang="en-US" altLang="ja-JP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altLang="ja-JP" dirty="0">
                <a:latin typeface="Arial" panose="020B0604020202020204" pitchFamily="34" charset="0"/>
                <a:cs typeface="Arial" panose="020B0604020202020204" pitchFamily="34" charset="0"/>
              </a:rPr>
              <a:t>The following items are mandatory and must be included.</a:t>
            </a:r>
          </a:p>
          <a:p>
            <a:endParaRPr lang="en-US" altLang="ja-JP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altLang="ja-JP" dirty="0">
                <a:latin typeface="Arial" panose="020B0604020202020204" pitchFamily="34" charset="0"/>
                <a:cs typeface="Arial" panose="020B0604020202020204" pitchFamily="34" charset="0"/>
              </a:rPr>
              <a:t>Title of presentation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altLang="ja-JP" dirty="0">
                <a:latin typeface="Arial" panose="020B0604020202020204" pitchFamily="34" charset="0"/>
                <a:cs typeface="Arial" panose="020B0604020202020204" pitchFamily="34" charset="0"/>
              </a:rPr>
              <a:t>Author information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altLang="ja-JP" dirty="0">
                <a:latin typeface="Arial" panose="020B0604020202020204" pitchFamily="34" charset="0"/>
                <a:cs typeface="Arial" panose="020B0604020202020204" pitchFamily="34" charset="0"/>
              </a:rPr>
              <a:t>Poster ID</a:t>
            </a:r>
          </a:p>
        </p:txBody>
      </p: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4857E3F4-E223-43DC-AF6B-3BD5DB2AD1B8}"/>
              </a:ext>
            </a:extLst>
          </p:cNvPr>
          <p:cNvSpPr txBox="1"/>
          <p:nvPr/>
        </p:nvSpPr>
        <p:spPr>
          <a:xfrm>
            <a:off x="251670" y="157857"/>
            <a:ext cx="204421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dirty="0">
                <a:solidFill>
                  <a:schemeClr val="bg1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&lt;English Version&gt;</a:t>
            </a:r>
            <a:endParaRPr kumimoji="1" lang="ja-JP" altLang="en-US" dirty="0">
              <a:solidFill>
                <a:schemeClr val="bg1"/>
              </a:solidFill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6096761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 テーマ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テーマ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テーマ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142</TotalTime>
  <Words>46</Words>
  <Application>Microsoft Office PowerPoint</Application>
  <PresentationFormat>画面に合わせる (4:3)</PresentationFormat>
  <Paragraphs>15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7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9" baseType="lpstr">
      <vt:lpstr>HGP創英角ｺﾞｼｯｸUB</vt:lpstr>
      <vt:lpstr>Meiryo UI</vt:lpstr>
      <vt:lpstr>游ゴシック</vt:lpstr>
      <vt:lpstr>游ゴシック Light</vt:lpstr>
      <vt:lpstr>Arial</vt:lpstr>
      <vt:lpstr>Calibri</vt:lpstr>
      <vt:lpstr>Calibri Light</vt:lpstr>
      <vt:lpstr>Office テーマ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井出 晴子</dc:creator>
  <cp:lastModifiedBy>井出 晴子</cp:lastModifiedBy>
  <cp:revision>16</cp:revision>
  <dcterms:created xsi:type="dcterms:W3CDTF">2017-09-25T05:44:30Z</dcterms:created>
  <dcterms:modified xsi:type="dcterms:W3CDTF">2018-09-11T00:59:14Z</dcterms:modified>
</cp:coreProperties>
</file>