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井出 晴子" initials="井出" lastIdx="3" clrIdx="0">
    <p:extLst>
      <p:ext uri="{19B8F6BF-5375-455C-9EA6-DF929625EA0E}">
        <p15:presenceInfo xmlns:p15="http://schemas.microsoft.com/office/powerpoint/2012/main" userId="S-1-5-21-1809751164-955664427-383306396-1113"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00618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4" d="100"/>
          <a:sy n="114" d="100"/>
        </p:scale>
        <p:origin x="150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3" Type="http://schemas.openxmlformats.org/officeDocument/2006/relationships/commentAuthors" Target="commentAuthors.xml"/><Relationship Id="rId7"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theme" Target="theme/theme1.xml"/><Relationship Id="rId5" Type="http://schemas.openxmlformats.org/officeDocument/2006/relationships/viewProps" Target="viewProps.xml"/><Relationship Id="rId4"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ja-JP" altLang="en-US"/>
              <a:t>マスター タイトルの書式設定</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ja-JP" altLang="en-US"/>
              <a:t>マスター サブタイトルの書式設定</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62633633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idx="1"/>
          </p:nvPr>
        </p:nvSpPr>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156279374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ja-JP" altLang="en-US"/>
              <a:t>マスター タイトルの書式設定</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ja-JP" altLang="en-US"/>
              <a:t>マスター テキストの書式設定</a:t>
            </a:r>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401643045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Date Placeholder 4"/>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38992722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ja-JP" altLang="en-US"/>
              <a:t>マスター タイトルの書式設定</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4" name="Content Placeholder 3"/>
          <p:cNvSpPr>
            <a:spLocks noGrp="1"/>
          </p:cNvSpPr>
          <p:nvPr>
            <p:ph sz="half" idx="2"/>
          </p:nvPr>
        </p:nvSpPr>
        <p:spPr>
          <a:xfrm>
            <a:off x="629842" y="2505075"/>
            <a:ext cx="3868340" cy="368458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6" name="Content Placeholder 5"/>
          <p:cNvSpPr>
            <a:spLocks noGrp="1"/>
          </p:cNvSpPr>
          <p:nvPr>
            <p:ph sz="quarter" idx="4"/>
          </p:nvPr>
        </p:nvSpPr>
        <p:spPr>
          <a:xfrm>
            <a:off x="4629150" y="2505075"/>
            <a:ext cx="3887391" cy="368458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7" name="Date Placeholder 6"/>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8" name="Footer Placeholder 7"/>
          <p:cNvSpPr>
            <a:spLocks noGrp="1"/>
          </p:cNvSpPr>
          <p:nvPr>
            <p:ph type="ftr" sz="quarter" idx="11"/>
          </p:nvPr>
        </p:nvSpPr>
        <p:spPr/>
        <p:txBody>
          <a:bodyPr/>
          <a:lstStyle/>
          <a:p>
            <a:endParaRPr kumimoji="1" lang="ja-JP" altLang="en-US"/>
          </a:p>
        </p:txBody>
      </p:sp>
      <p:sp>
        <p:nvSpPr>
          <p:cNvPr id="9" name="Slide Number Placeholder 8"/>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265461612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Date Placeholder 2"/>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4" name="Footer Placeholder 3"/>
          <p:cNvSpPr>
            <a:spLocks noGrp="1"/>
          </p:cNvSpPr>
          <p:nvPr>
            <p:ph type="ftr" sz="quarter" idx="11"/>
          </p:nvPr>
        </p:nvSpPr>
        <p:spPr/>
        <p:txBody>
          <a:bodyPr/>
          <a:lstStyle/>
          <a:p>
            <a:endParaRPr kumimoji="1" lang="ja-JP" altLang="en-US"/>
          </a:p>
        </p:txBody>
      </p:sp>
      <p:sp>
        <p:nvSpPr>
          <p:cNvPr id="5" name="Slide Number Placeholder 4"/>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255786864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3" name="Footer Placeholder 2"/>
          <p:cNvSpPr>
            <a:spLocks noGrp="1"/>
          </p:cNvSpPr>
          <p:nvPr>
            <p:ph type="ftr" sz="quarter" idx="11"/>
          </p:nvPr>
        </p:nvSpPr>
        <p:spPr/>
        <p:txBody>
          <a:bodyPr/>
          <a:lstStyle/>
          <a:p>
            <a:endParaRPr kumimoji="1" lang="ja-JP" altLang="en-US"/>
          </a:p>
        </p:txBody>
      </p:sp>
      <p:sp>
        <p:nvSpPr>
          <p:cNvPr id="4" name="Slide Number Placeholder 3"/>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200583247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ja-JP" altLang="en-US"/>
              <a:t>マスター タイトルの書式設定</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369825306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ja-JP" altLang="en-US"/>
              <a:t>マスター タイトルの書式設定</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ja-JP" altLang="en-US"/>
              <a:t>図を追加</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60383117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Vertical Text Placeholder 2"/>
          <p:cNvSpPr>
            <a:spLocks noGrp="1"/>
          </p:cNvSpPr>
          <p:nvPr>
            <p:ph type="body" orient="vert" idx="1"/>
          </p:nvPr>
        </p:nvSpPr>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417232777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ja-JP" altLang="en-US"/>
              <a:t>マスター タイトルの書式設定</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2018/9/11</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17248107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ja-JP" altLang="en-US"/>
              <a:t>マスター タイトルの書式設定</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181C91A-F8DB-4BA1-BB5F-1F0B5DBC96AA}" type="datetimeFigureOut">
              <a:rPr kumimoji="1" lang="ja-JP" altLang="en-US" smtClean="0"/>
              <a:t>2018/9/11</a:t>
            </a:fld>
            <a:endParaRPr kumimoji="1" lang="ja-JP" alt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kumimoji="1" lang="ja-JP" alt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3530976663"/>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kumimoji="1"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p:bodyStyle>
    <p:otherStyle>
      <a:defPPr>
        <a:defRPr lang="en-US"/>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正方形/長方形 3">
            <a:extLst>
              <a:ext uri="{FF2B5EF4-FFF2-40B4-BE49-F238E27FC236}">
                <a16:creationId xmlns:a16="http://schemas.microsoft.com/office/drawing/2014/main" id="{B2C76791-BD59-47BE-A365-2A45B4FE5F49}"/>
              </a:ext>
            </a:extLst>
          </p:cNvPr>
          <p:cNvSpPr/>
          <p:nvPr/>
        </p:nvSpPr>
        <p:spPr>
          <a:xfrm>
            <a:off x="0" y="0"/>
            <a:ext cx="9144000" cy="1099038"/>
          </a:xfrm>
          <a:prstGeom prst="rect">
            <a:avLst/>
          </a:prstGeom>
          <a:solidFill>
            <a:srgbClr val="00618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200">
              <a:lnSpc>
                <a:spcPts val="4200"/>
              </a:lnSpc>
            </a:pPr>
            <a:r>
              <a:rPr lang="ja-JP" altLang="en-US" sz="2400" b="1" dirty="0">
                <a:solidFill>
                  <a:prstClr val="white"/>
                </a:solidFill>
                <a:latin typeface="Meiryo UI" panose="020B0604030504040204" pitchFamily="50" charset="-128"/>
                <a:ea typeface="Meiryo UI" panose="020B0604030504040204" pitchFamily="50" charset="-128"/>
              </a:rPr>
              <a:t>論文名</a:t>
            </a:r>
            <a:endParaRPr lang="en-US" altLang="ja-JP" sz="2400" b="1" dirty="0">
              <a:solidFill>
                <a:prstClr val="white"/>
              </a:solidFill>
              <a:latin typeface="Meiryo UI" panose="020B0604030504040204" pitchFamily="50" charset="-128"/>
              <a:ea typeface="Meiryo UI" panose="020B0604030504040204" pitchFamily="50" charset="-128"/>
            </a:endParaRPr>
          </a:p>
          <a:p>
            <a:pPr algn="ctr" defTabSz="457200">
              <a:lnSpc>
                <a:spcPts val="4200"/>
              </a:lnSpc>
            </a:pPr>
            <a:r>
              <a:rPr lang="ja-JP" altLang="en-US" b="1" dirty="0">
                <a:solidFill>
                  <a:prstClr val="white"/>
                </a:solidFill>
                <a:latin typeface="Meiryo UI" panose="020B0604030504040204" pitchFamily="50" charset="-128"/>
                <a:ea typeface="Meiryo UI" panose="020B0604030504040204" pitchFamily="50" charset="-128"/>
              </a:rPr>
              <a:t>著者名</a:t>
            </a:r>
            <a:endParaRPr lang="en-US" altLang="ja-JP" b="1" dirty="0">
              <a:solidFill>
                <a:prstClr val="white"/>
              </a:solidFill>
              <a:latin typeface="Meiryo UI" panose="020B0604030504040204" pitchFamily="50" charset="-128"/>
              <a:ea typeface="Meiryo UI" panose="020B0604030504040204" pitchFamily="50" charset="-128"/>
            </a:endParaRPr>
          </a:p>
        </p:txBody>
      </p:sp>
      <p:sp>
        <p:nvSpPr>
          <p:cNvPr id="6" name="Text Box 19">
            <a:extLst>
              <a:ext uri="{FF2B5EF4-FFF2-40B4-BE49-F238E27FC236}">
                <a16:creationId xmlns:a16="http://schemas.microsoft.com/office/drawing/2014/main" id="{936526E8-7226-42B7-B867-947E934E80BB}"/>
              </a:ext>
            </a:extLst>
          </p:cNvPr>
          <p:cNvSpPr txBox="1">
            <a:spLocks noChangeArrowheads="1"/>
          </p:cNvSpPr>
          <p:nvPr/>
        </p:nvSpPr>
        <p:spPr bwMode="auto">
          <a:xfrm>
            <a:off x="8233200" y="1082"/>
            <a:ext cx="900100" cy="307777"/>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fontAlgn="base">
              <a:spcBef>
                <a:spcPct val="50000"/>
              </a:spcBef>
              <a:spcAft>
                <a:spcPct val="0"/>
              </a:spcAft>
            </a:pPr>
            <a:r>
              <a:rPr lang="en-US" altLang="ja-JP" sz="1400" b="1" dirty="0">
                <a:solidFill>
                  <a:srgbClr val="000000"/>
                </a:solidFill>
                <a:latin typeface="Arial" panose="020B0604020202020204" pitchFamily="34" charset="0"/>
                <a:ea typeface="HGP創英角ｺﾞｼｯｸUB" pitchFamily="50" charset="-128"/>
                <a:cs typeface="Arial" pitchFamily="34" charset="0"/>
              </a:rPr>
              <a:t>4-D-18</a:t>
            </a:r>
          </a:p>
        </p:txBody>
      </p:sp>
      <p:sp>
        <p:nvSpPr>
          <p:cNvPr id="9" name="吹き出し: 角を丸めた四角形 8">
            <a:extLst>
              <a:ext uri="{FF2B5EF4-FFF2-40B4-BE49-F238E27FC236}">
                <a16:creationId xmlns:a16="http://schemas.microsoft.com/office/drawing/2014/main" id="{1C283E3F-5ABF-46C7-8631-7A149F5C5F18}"/>
              </a:ext>
            </a:extLst>
          </p:cNvPr>
          <p:cNvSpPr/>
          <p:nvPr/>
        </p:nvSpPr>
        <p:spPr>
          <a:xfrm>
            <a:off x="152399" y="1206911"/>
            <a:ext cx="2206870" cy="422031"/>
          </a:xfrm>
          <a:prstGeom prst="wedgeRoundRectCallout">
            <a:avLst>
              <a:gd name="adj1" fmla="val 124279"/>
              <a:gd name="adj2" fmla="val -247916"/>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論文名 </a:t>
            </a:r>
            <a:r>
              <a:rPr kumimoji="1" lang="en-US" altLang="ja-JP" sz="1050" dirty="0">
                <a:solidFill>
                  <a:schemeClr val="tx1"/>
                </a:solidFill>
                <a:latin typeface="Meiryo UI" panose="020B0604030504040204" pitchFamily="50" charset="-128"/>
                <a:ea typeface="Meiryo UI" panose="020B0604030504040204" pitchFamily="50" charset="-128"/>
              </a:rPr>
              <a:t>(</a:t>
            </a:r>
            <a:r>
              <a:rPr kumimoji="1" lang="en-US" altLang="ja-JP" sz="1050" dirty="0" err="1">
                <a:solidFill>
                  <a:schemeClr val="tx1"/>
                </a:solidFill>
                <a:latin typeface="Meiryo UI" panose="020B0604030504040204" pitchFamily="50" charset="-128"/>
                <a:ea typeface="Meiryo UI" panose="020B0604030504040204" pitchFamily="50" charset="-128"/>
              </a:rPr>
              <a:t>Meiryo</a:t>
            </a:r>
            <a:r>
              <a:rPr kumimoji="1" lang="en-US" altLang="ja-JP" sz="1050" dirty="0">
                <a:solidFill>
                  <a:schemeClr val="tx1"/>
                </a:solidFill>
                <a:latin typeface="Meiryo UI" panose="020B0604030504040204" pitchFamily="50" charset="-128"/>
                <a:ea typeface="Meiryo UI" panose="020B0604030504040204" pitchFamily="50" charset="-128"/>
              </a:rPr>
              <a:t> UI 24</a:t>
            </a:r>
            <a:r>
              <a:rPr kumimoji="1" lang="ja-JP" altLang="en-US" sz="1050" dirty="0">
                <a:solidFill>
                  <a:schemeClr val="tx1"/>
                </a:solidFill>
                <a:latin typeface="Meiryo UI" panose="020B0604030504040204" pitchFamily="50" charset="-128"/>
                <a:ea typeface="Meiryo UI" panose="020B0604030504040204" pitchFamily="50" charset="-128"/>
              </a:rPr>
              <a:t>ポイント</a:t>
            </a:r>
            <a:r>
              <a:rPr kumimoji="1" lang="en-US" altLang="ja-JP" sz="1050" dirty="0">
                <a:solidFill>
                  <a:schemeClr val="tx1"/>
                </a:solidFill>
                <a:latin typeface="Meiryo UI" panose="020B0604030504040204" pitchFamily="50" charset="-128"/>
                <a:ea typeface="Meiryo UI" panose="020B0604030504040204" pitchFamily="50" charset="-128"/>
              </a:rPr>
              <a:t>)</a:t>
            </a:r>
            <a:br>
              <a:rPr kumimoji="1" lang="en-US" altLang="ja-JP" sz="1050" dirty="0">
                <a:solidFill>
                  <a:schemeClr val="tx1"/>
                </a:solidFill>
                <a:latin typeface="Meiryo UI" panose="020B0604030504040204" pitchFamily="50" charset="-128"/>
                <a:ea typeface="Meiryo UI" panose="020B0604030504040204" pitchFamily="50" charset="-128"/>
              </a:rPr>
            </a:br>
            <a:r>
              <a:rPr kumimoji="1" lang="ja-JP" altLang="en-US" sz="1050" dirty="0">
                <a:solidFill>
                  <a:schemeClr val="tx1"/>
                </a:solidFill>
                <a:latin typeface="Meiryo UI" panose="020B0604030504040204" pitchFamily="50" charset="-128"/>
                <a:ea typeface="Meiryo UI" panose="020B0604030504040204" pitchFamily="50" charset="-128"/>
              </a:rPr>
              <a:t>フォント色：自由</a:t>
            </a:r>
          </a:p>
        </p:txBody>
      </p:sp>
      <p:sp>
        <p:nvSpPr>
          <p:cNvPr id="12" name="吹き出し: 角を丸めた四角形 11">
            <a:extLst>
              <a:ext uri="{FF2B5EF4-FFF2-40B4-BE49-F238E27FC236}">
                <a16:creationId xmlns:a16="http://schemas.microsoft.com/office/drawing/2014/main" id="{B3B9C4F1-B8DF-4432-97FB-2D30B8C70D0E}"/>
              </a:ext>
            </a:extLst>
          </p:cNvPr>
          <p:cNvSpPr/>
          <p:nvPr/>
        </p:nvSpPr>
        <p:spPr>
          <a:xfrm>
            <a:off x="653562" y="1836130"/>
            <a:ext cx="2174631" cy="422031"/>
          </a:xfrm>
          <a:prstGeom prst="wedgeRoundRectCallout">
            <a:avLst>
              <a:gd name="adj1" fmla="val 108833"/>
              <a:gd name="adj2" fmla="val -270833"/>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著者名 </a:t>
            </a:r>
            <a:r>
              <a:rPr kumimoji="1" lang="en-US" altLang="ja-JP" sz="1050" dirty="0">
                <a:solidFill>
                  <a:schemeClr val="tx1"/>
                </a:solidFill>
                <a:latin typeface="Meiryo UI" panose="020B0604030504040204" pitchFamily="50" charset="-128"/>
                <a:ea typeface="Meiryo UI" panose="020B0604030504040204" pitchFamily="50" charset="-128"/>
              </a:rPr>
              <a:t>(</a:t>
            </a:r>
            <a:r>
              <a:rPr kumimoji="1" lang="en-US" altLang="ja-JP" sz="1050" dirty="0" err="1">
                <a:solidFill>
                  <a:schemeClr val="tx1"/>
                </a:solidFill>
                <a:latin typeface="Meiryo UI" panose="020B0604030504040204" pitchFamily="50" charset="-128"/>
                <a:ea typeface="Meiryo UI" panose="020B0604030504040204" pitchFamily="50" charset="-128"/>
              </a:rPr>
              <a:t>Meiryo</a:t>
            </a:r>
            <a:r>
              <a:rPr kumimoji="1" lang="en-US" altLang="ja-JP" sz="1050" dirty="0">
                <a:solidFill>
                  <a:schemeClr val="tx1"/>
                </a:solidFill>
                <a:latin typeface="Meiryo UI" panose="020B0604030504040204" pitchFamily="50" charset="-128"/>
                <a:ea typeface="Meiryo UI" panose="020B0604030504040204" pitchFamily="50" charset="-128"/>
              </a:rPr>
              <a:t> UI 18</a:t>
            </a:r>
            <a:r>
              <a:rPr kumimoji="1" lang="ja-JP" altLang="en-US" sz="1050" dirty="0">
                <a:solidFill>
                  <a:schemeClr val="tx1"/>
                </a:solidFill>
                <a:latin typeface="Meiryo UI" panose="020B0604030504040204" pitchFamily="50" charset="-128"/>
                <a:ea typeface="Meiryo UI" panose="020B0604030504040204" pitchFamily="50" charset="-128"/>
              </a:rPr>
              <a:t>ポイント</a:t>
            </a:r>
            <a:r>
              <a:rPr kumimoji="1" lang="en-US" altLang="ja-JP" sz="1050" dirty="0">
                <a:solidFill>
                  <a:schemeClr val="tx1"/>
                </a:solidFill>
                <a:latin typeface="Meiryo UI" panose="020B0604030504040204" pitchFamily="50" charset="-128"/>
                <a:ea typeface="Meiryo UI" panose="020B0604030504040204" pitchFamily="50" charset="-128"/>
              </a:rPr>
              <a:t>)</a:t>
            </a:r>
            <a:br>
              <a:rPr kumimoji="1" lang="en-US" altLang="ja-JP" sz="1050" dirty="0">
                <a:solidFill>
                  <a:schemeClr val="tx1"/>
                </a:solidFill>
                <a:latin typeface="Meiryo UI" panose="020B0604030504040204" pitchFamily="50" charset="-128"/>
                <a:ea typeface="Meiryo UI" panose="020B0604030504040204" pitchFamily="50" charset="-128"/>
              </a:rPr>
            </a:br>
            <a:r>
              <a:rPr kumimoji="1" lang="ja-JP" altLang="en-US" sz="1050" dirty="0">
                <a:solidFill>
                  <a:schemeClr val="tx1"/>
                </a:solidFill>
                <a:latin typeface="Meiryo UI" panose="020B0604030504040204" pitchFamily="50" charset="-128"/>
                <a:ea typeface="Meiryo UI" panose="020B0604030504040204" pitchFamily="50" charset="-128"/>
              </a:rPr>
              <a:t>フォント色：自由</a:t>
            </a:r>
          </a:p>
        </p:txBody>
      </p:sp>
      <p:sp>
        <p:nvSpPr>
          <p:cNvPr id="13" name="吹き出し: 角を丸めた四角形 12">
            <a:extLst>
              <a:ext uri="{FF2B5EF4-FFF2-40B4-BE49-F238E27FC236}">
                <a16:creationId xmlns:a16="http://schemas.microsoft.com/office/drawing/2014/main" id="{C4E23827-B5E3-4816-9115-93316786B717}"/>
              </a:ext>
            </a:extLst>
          </p:cNvPr>
          <p:cNvSpPr/>
          <p:nvPr/>
        </p:nvSpPr>
        <p:spPr>
          <a:xfrm>
            <a:off x="6646984" y="1230918"/>
            <a:ext cx="1905000" cy="422031"/>
          </a:xfrm>
          <a:prstGeom prst="wedgeRoundRectCallout">
            <a:avLst>
              <a:gd name="adj1" fmla="val 51276"/>
              <a:gd name="adj2" fmla="val -256249"/>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講演番号 </a:t>
            </a:r>
            <a:r>
              <a:rPr kumimoji="1" lang="en-US" altLang="ja-JP" sz="1050" dirty="0">
                <a:solidFill>
                  <a:schemeClr val="tx1"/>
                </a:solidFill>
                <a:latin typeface="Meiryo UI" panose="020B0604030504040204" pitchFamily="50" charset="-128"/>
                <a:ea typeface="Meiryo UI" panose="020B0604030504040204" pitchFamily="50" charset="-128"/>
              </a:rPr>
              <a:t>(Arial 14</a:t>
            </a:r>
            <a:r>
              <a:rPr kumimoji="1" lang="ja-JP" altLang="en-US" sz="1050" dirty="0">
                <a:solidFill>
                  <a:schemeClr val="tx1"/>
                </a:solidFill>
                <a:latin typeface="Meiryo UI" panose="020B0604030504040204" pitchFamily="50" charset="-128"/>
                <a:ea typeface="Meiryo UI" panose="020B0604030504040204" pitchFamily="50" charset="-128"/>
              </a:rPr>
              <a:t>ポイント</a:t>
            </a:r>
            <a:r>
              <a:rPr kumimoji="1" lang="en-US" altLang="ja-JP" sz="1050" dirty="0">
                <a:solidFill>
                  <a:schemeClr val="tx1"/>
                </a:solidFill>
                <a:latin typeface="Meiryo UI" panose="020B0604030504040204" pitchFamily="50" charset="-128"/>
                <a:ea typeface="Meiryo UI" panose="020B0604030504040204" pitchFamily="50" charset="-128"/>
              </a:rPr>
              <a:t>)</a:t>
            </a:r>
            <a:br>
              <a:rPr kumimoji="1" lang="en-US" altLang="ja-JP" sz="1050" dirty="0">
                <a:solidFill>
                  <a:schemeClr val="tx1"/>
                </a:solidFill>
                <a:latin typeface="Meiryo UI" panose="020B0604030504040204" pitchFamily="50" charset="-128"/>
                <a:ea typeface="Meiryo UI" panose="020B0604030504040204" pitchFamily="50" charset="-128"/>
              </a:rPr>
            </a:br>
            <a:r>
              <a:rPr kumimoji="1" lang="ja-JP" altLang="en-US" sz="1050" dirty="0">
                <a:solidFill>
                  <a:schemeClr val="tx1"/>
                </a:solidFill>
                <a:latin typeface="Meiryo UI" panose="020B0604030504040204" pitchFamily="50" charset="-128"/>
                <a:ea typeface="Meiryo UI" panose="020B0604030504040204" pitchFamily="50" charset="-128"/>
              </a:rPr>
              <a:t>フォント色：黒</a:t>
            </a:r>
          </a:p>
        </p:txBody>
      </p:sp>
      <p:sp>
        <p:nvSpPr>
          <p:cNvPr id="14" name="吹き出し: 角を丸めた四角形 13">
            <a:extLst>
              <a:ext uri="{FF2B5EF4-FFF2-40B4-BE49-F238E27FC236}">
                <a16:creationId xmlns:a16="http://schemas.microsoft.com/office/drawing/2014/main" id="{D9720121-FE46-449F-A541-8FFC5741AFE6}"/>
              </a:ext>
            </a:extLst>
          </p:cNvPr>
          <p:cNvSpPr/>
          <p:nvPr/>
        </p:nvSpPr>
        <p:spPr>
          <a:xfrm>
            <a:off x="4572000" y="1427284"/>
            <a:ext cx="1426128" cy="422031"/>
          </a:xfrm>
          <a:prstGeom prst="wedgeRoundRectCallout">
            <a:avLst>
              <a:gd name="adj1" fmla="val 54998"/>
              <a:gd name="adj2" fmla="val -243749"/>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塗りつぶしの色：自由</a:t>
            </a:r>
          </a:p>
        </p:txBody>
      </p:sp>
      <p:sp>
        <p:nvSpPr>
          <p:cNvPr id="17" name="テキスト ボックス 16">
            <a:extLst>
              <a:ext uri="{FF2B5EF4-FFF2-40B4-BE49-F238E27FC236}">
                <a16:creationId xmlns:a16="http://schemas.microsoft.com/office/drawing/2014/main" id="{C05D2E35-0BA0-45A2-8077-B81386A87B34}"/>
              </a:ext>
            </a:extLst>
          </p:cNvPr>
          <p:cNvSpPr txBox="1"/>
          <p:nvPr/>
        </p:nvSpPr>
        <p:spPr>
          <a:xfrm>
            <a:off x="753208" y="3517075"/>
            <a:ext cx="7795173" cy="1477328"/>
          </a:xfrm>
          <a:prstGeom prst="rect">
            <a:avLst/>
          </a:prstGeom>
          <a:ln>
            <a:solidFill>
              <a:srgbClr val="FFC000"/>
            </a:solidFill>
          </a:ln>
        </p:spPr>
        <p:style>
          <a:lnRef idx="2">
            <a:schemeClr val="accent1"/>
          </a:lnRef>
          <a:fillRef idx="1">
            <a:schemeClr val="lt1"/>
          </a:fillRef>
          <a:effectRef idx="0">
            <a:schemeClr val="accent1"/>
          </a:effectRef>
          <a:fontRef idx="minor">
            <a:schemeClr val="dk1"/>
          </a:fontRef>
        </p:style>
        <p:txBody>
          <a:bodyPr wrap="square" rtlCol="0">
            <a:spAutoFit/>
          </a:bodyPr>
          <a:lstStyle/>
          <a:p>
            <a:r>
              <a:rPr kumimoji="1" lang="ja-JP" altLang="en-US" dirty="0">
                <a:latin typeface="Meiryo UI" panose="020B0604030504040204" pitchFamily="50" charset="-128"/>
                <a:ea typeface="Meiryo UI" panose="020B0604030504040204" pitchFamily="50" charset="-128"/>
              </a:rPr>
              <a:t>①論文名、②著者名、③講演番号は上記の通りに入れてください。</a:t>
            </a:r>
            <a:endParaRPr kumimoji="1" lang="en-US" altLang="ja-JP" dirty="0">
              <a:latin typeface="Meiryo UI" panose="020B0604030504040204" pitchFamily="50" charset="-128"/>
              <a:ea typeface="Meiryo UI" panose="020B0604030504040204" pitchFamily="50" charset="-128"/>
            </a:endParaRPr>
          </a:p>
          <a:p>
            <a:r>
              <a:rPr kumimoji="1" lang="ja-JP" altLang="en-US" dirty="0">
                <a:latin typeface="Meiryo UI" panose="020B0604030504040204" pitchFamily="50" charset="-128"/>
                <a:ea typeface="Meiryo UI" panose="020B0604030504040204" pitchFamily="50" charset="-128"/>
              </a:rPr>
              <a:t>それ以外の部分は自由にお使いください。</a:t>
            </a:r>
            <a:endParaRPr kumimoji="1" lang="en-US" altLang="ja-JP" dirty="0">
              <a:latin typeface="Meiryo UI" panose="020B0604030504040204" pitchFamily="50" charset="-128"/>
              <a:ea typeface="Meiryo UI" panose="020B0604030504040204" pitchFamily="50" charset="-128"/>
            </a:endParaRPr>
          </a:p>
          <a:p>
            <a:endParaRPr kumimoji="1" lang="en-US" altLang="ja-JP" dirty="0">
              <a:latin typeface="Meiryo UI" panose="020B0604030504040204" pitchFamily="50" charset="-128"/>
              <a:ea typeface="Meiryo UI" panose="020B0604030504040204" pitchFamily="50" charset="-128"/>
            </a:endParaRPr>
          </a:p>
          <a:p>
            <a:r>
              <a:rPr kumimoji="1" lang="ja-JP" altLang="en-US" dirty="0">
                <a:latin typeface="Meiryo UI" panose="020B0604030504040204" pitchFamily="50" charset="-128"/>
                <a:ea typeface="Meiryo UI" panose="020B0604030504040204" pitchFamily="50" charset="-128"/>
              </a:rPr>
              <a:t>環境に依存するフォントは事務局パソコンでは正しく表示されない場合があります。</a:t>
            </a:r>
            <a:endParaRPr kumimoji="1" lang="en-US" altLang="ja-JP" dirty="0">
              <a:latin typeface="Meiryo UI" panose="020B0604030504040204" pitchFamily="50" charset="-128"/>
              <a:ea typeface="Meiryo UI" panose="020B0604030504040204" pitchFamily="50" charset="-128"/>
            </a:endParaRPr>
          </a:p>
          <a:p>
            <a:r>
              <a:rPr kumimoji="1" lang="ja-JP" altLang="en-US" dirty="0">
                <a:latin typeface="Meiryo UI" panose="020B0604030504040204" pitchFamily="50" charset="-128"/>
                <a:ea typeface="Meiryo UI" panose="020B0604030504040204" pitchFamily="50" charset="-128"/>
              </a:rPr>
              <a:t>使用される場合は、フォント埋め込みの</a:t>
            </a:r>
            <a:r>
              <a:rPr kumimoji="1" lang="en-US" altLang="ja-JP" dirty="0">
                <a:latin typeface="Meiryo UI" panose="020B0604030504040204" pitchFamily="50" charset="-128"/>
                <a:ea typeface="Meiryo UI" panose="020B0604030504040204" pitchFamily="50" charset="-128"/>
              </a:rPr>
              <a:t>PDF</a:t>
            </a:r>
            <a:r>
              <a:rPr kumimoji="1" lang="ja-JP" altLang="en-US" dirty="0">
                <a:latin typeface="Meiryo UI" panose="020B0604030504040204" pitchFamily="50" charset="-128"/>
                <a:ea typeface="Meiryo UI" panose="020B0604030504040204" pitchFamily="50" charset="-128"/>
              </a:rPr>
              <a:t>または画像にしたものも添付してください。</a:t>
            </a:r>
          </a:p>
        </p:txBody>
      </p:sp>
      <p:sp>
        <p:nvSpPr>
          <p:cNvPr id="2" name="テキスト ボックス 1">
            <a:extLst>
              <a:ext uri="{FF2B5EF4-FFF2-40B4-BE49-F238E27FC236}">
                <a16:creationId xmlns:a16="http://schemas.microsoft.com/office/drawing/2014/main" id="{2B57DAEA-FEA9-48F3-8D6F-866A04D8FDB4}"/>
              </a:ext>
            </a:extLst>
          </p:cNvPr>
          <p:cNvSpPr txBox="1"/>
          <p:nvPr/>
        </p:nvSpPr>
        <p:spPr>
          <a:xfrm>
            <a:off x="251670" y="157857"/>
            <a:ext cx="1569660" cy="369332"/>
          </a:xfrm>
          <a:prstGeom prst="rect">
            <a:avLst/>
          </a:prstGeom>
          <a:noFill/>
        </p:spPr>
        <p:txBody>
          <a:bodyPr wrap="none" rtlCol="0">
            <a:spAutoFit/>
          </a:bodyPr>
          <a:lstStyle/>
          <a:p>
            <a:r>
              <a:rPr kumimoji="1" lang="ja-JP" altLang="en-US" dirty="0">
                <a:solidFill>
                  <a:schemeClr val="bg1"/>
                </a:solidFill>
                <a:latin typeface="Meiryo UI" panose="020B0604030504040204" pitchFamily="50" charset="-128"/>
                <a:ea typeface="Meiryo UI" panose="020B0604030504040204" pitchFamily="50" charset="-128"/>
              </a:rPr>
              <a:t>＜日本語版＞</a:t>
            </a:r>
          </a:p>
        </p:txBody>
      </p:sp>
    </p:spTree>
    <p:extLst>
      <p:ext uri="{BB962C8B-B14F-4D97-AF65-F5344CB8AC3E}">
        <p14:creationId xmlns:p14="http://schemas.microsoft.com/office/powerpoint/2010/main" val="2064026011"/>
      </p:ext>
    </p:extLst>
  </p:cSld>
  <p:clrMapOvr>
    <a:masterClrMapping/>
  </p:clrMapOvr>
</p:sld>
</file>

<file path=ppt/theme/theme1.xml><?xml version="1.0" encoding="utf-8"?>
<a:theme xmlns:a="http://schemas.openxmlformats.org/drawingml/2006/main" name="Office テーマ">
  <a:themeElements>
    <a:clrScheme name="Office テーマ">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テーマ">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テーマ">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140</TotalTime>
  <Words>99</Words>
  <Application>Microsoft Office PowerPoint</Application>
  <PresentationFormat>画面に合わせる (4:3)</PresentationFormat>
  <Paragraphs>13</Paragraphs>
  <Slides>1</Slides>
  <Notes>0</Notes>
  <HiddenSlides>0</HiddenSlides>
  <MMClips>0</MMClips>
  <ScaleCrop>false</ScaleCrop>
  <HeadingPairs>
    <vt:vector size="6" baseType="variant">
      <vt:variant>
        <vt:lpstr>使用されているフォント</vt:lpstr>
      </vt:variant>
      <vt:variant>
        <vt:i4>7</vt:i4>
      </vt:variant>
      <vt:variant>
        <vt:lpstr>テーマ</vt:lpstr>
      </vt:variant>
      <vt:variant>
        <vt:i4>1</vt:i4>
      </vt:variant>
      <vt:variant>
        <vt:lpstr>スライド タイトル</vt:lpstr>
      </vt:variant>
      <vt:variant>
        <vt:i4>1</vt:i4>
      </vt:variant>
    </vt:vector>
  </HeadingPairs>
  <TitlesOfParts>
    <vt:vector size="9" baseType="lpstr">
      <vt:lpstr>HGP創英角ｺﾞｼｯｸUB</vt:lpstr>
      <vt:lpstr>Meiryo UI</vt:lpstr>
      <vt:lpstr>游ゴシック</vt:lpstr>
      <vt:lpstr>游ゴシック Light</vt:lpstr>
      <vt:lpstr>Arial</vt:lpstr>
      <vt:lpstr>Calibri</vt:lpstr>
      <vt:lpstr>Calibri Light</vt:lpstr>
      <vt:lpstr>Office テーマ</vt:lpstr>
      <vt:lpstr>PowerPoint プレゼンテーション</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井出 晴子</dc:creator>
  <cp:lastModifiedBy>井出 晴子</cp:lastModifiedBy>
  <cp:revision>16</cp:revision>
  <dcterms:created xsi:type="dcterms:W3CDTF">2017-09-25T05:44:30Z</dcterms:created>
  <dcterms:modified xsi:type="dcterms:W3CDTF">2018-09-11T00:58:58Z</dcterms:modified>
</cp:coreProperties>
</file>